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drawing1.xml" ContentType="application/vnd.ms-office.drawingml.diagramDrawing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4" r:id="rId4"/>
    <p:sldId id="265" r:id="rId5"/>
    <p:sldId id="266" r:id="rId6"/>
    <p:sldId id="267" r:id="rId7"/>
    <p:sldId id="268" r:id="rId8"/>
    <p:sldId id="270" r:id="rId9"/>
    <p:sldId id="274" r:id="rId10"/>
    <p:sldId id="273" r:id="rId11"/>
    <p:sldId id="271" r:id="rId12"/>
    <p:sldId id="276" r:id="rId13"/>
    <p:sldId id="272" r:id="rId14"/>
    <p:sldId id="277" r:id="rId15"/>
    <p:sldId id="275" r:id="rId16"/>
    <p:sldId id="278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1416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56FA25-C8D1-42A6-8C4E-6A434944B034}" type="doc">
      <dgm:prSet loTypeId="urn:microsoft.com/office/officeart/2005/8/layout/hList6" loCatId="list" qsTypeId="urn:microsoft.com/office/officeart/2005/8/quickstyle/simple4" qsCatId="simple" csTypeId="urn:microsoft.com/office/officeart/2005/8/colors/accent1_5" csCatId="accent1" phldr="1"/>
      <dgm:spPr/>
      <dgm:t>
        <a:bodyPr/>
        <a:lstStyle/>
        <a:p>
          <a:endParaRPr lang="pt-BR"/>
        </a:p>
      </dgm:t>
    </dgm:pt>
    <dgm:pt modelId="{54AA6184-E74D-4243-A324-F231ACE7EC2E}">
      <dgm:prSet phldrT="[Texto]"/>
      <dgm:spPr/>
      <dgm:t>
        <a:bodyPr/>
        <a:lstStyle/>
        <a:p>
          <a:r>
            <a:rPr lang="pt-BR" dirty="0" smtClean="0"/>
            <a:t>Named Pipes</a:t>
          </a:r>
          <a:endParaRPr lang="pt-BR" dirty="0"/>
        </a:p>
      </dgm:t>
    </dgm:pt>
    <dgm:pt modelId="{B3BBE8DC-8231-44DC-A592-887BBA7BCA27}" type="parTrans" cxnId="{EA8A2388-3BFC-4A78-8A96-061A23CCA356}">
      <dgm:prSet/>
      <dgm:spPr/>
      <dgm:t>
        <a:bodyPr/>
        <a:lstStyle/>
        <a:p>
          <a:endParaRPr lang="pt-BR"/>
        </a:p>
      </dgm:t>
    </dgm:pt>
    <dgm:pt modelId="{2BF518B3-2E2C-4858-BDDC-8EA62A2DC140}" type="sibTrans" cxnId="{EA8A2388-3BFC-4A78-8A96-061A23CCA356}">
      <dgm:prSet/>
      <dgm:spPr/>
      <dgm:t>
        <a:bodyPr/>
        <a:lstStyle/>
        <a:p>
          <a:endParaRPr lang="pt-BR"/>
        </a:p>
      </dgm:t>
    </dgm:pt>
    <dgm:pt modelId="{B7993F47-60BE-4893-823B-B5EA17196CAE}">
      <dgm:prSet phldrT="[Texto]"/>
      <dgm:spPr/>
      <dgm:t>
        <a:bodyPr/>
        <a:lstStyle/>
        <a:p>
          <a:r>
            <a:rPr lang="pt-BR" dirty="0" smtClean="0"/>
            <a:t>LAN’s</a:t>
          </a:r>
          <a:endParaRPr lang="pt-BR" dirty="0"/>
        </a:p>
      </dgm:t>
    </dgm:pt>
    <dgm:pt modelId="{D44A6B2F-1E0A-49C0-9031-55688FDC78E3}" type="parTrans" cxnId="{17AA6004-2C06-4F27-989B-8C5E873AA1ED}">
      <dgm:prSet/>
      <dgm:spPr/>
      <dgm:t>
        <a:bodyPr/>
        <a:lstStyle/>
        <a:p>
          <a:endParaRPr lang="pt-BR"/>
        </a:p>
      </dgm:t>
    </dgm:pt>
    <dgm:pt modelId="{68CB3C21-12A4-4EC1-B0DC-F0A79FA21C31}" type="sibTrans" cxnId="{17AA6004-2C06-4F27-989B-8C5E873AA1ED}">
      <dgm:prSet/>
      <dgm:spPr/>
      <dgm:t>
        <a:bodyPr/>
        <a:lstStyle/>
        <a:p>
          <a:endParaRPr lang="pt-BR"/>
        </a:p>
      </dgm:t>
    </dgm:pt>
    <dgm:pt modelId="{11626DAB-63B7-4FF4-8D63-751FA51D747B}">
      <dgm:prSet phldrT="[Texto]"/>
      <dgm:spPr/>
      <dgm:t>
        <a:bodyPr/>
        <a:lstStyle/>
        <a:p>
          <a:r>
            <a:rPr lang="pt-BR" dirty="0" smtClean="0"/>
            <a:t>Sockets</a:t>
          </a:r>
          <a:endParaRPr lang="pt-BR" dirty="0"/>
        </a:p>
      </dgm:t>
    </dgm:pt>
    <dgm:pt modelId="{340468F4-CAEC-4603-88F1-0607569877A1}" type="parTrans" cxnId="{1B383BE1-C07C-418B-9ACE-49571F843DD8}">
      <dgm:prSet/>
      <dgm:spPr/>
      <dgm:t>
        <a:bodyPr/>
        <a:lstStyle/>
        <a:p>
          <a:endParaRPr lang="pt-BR"/>
        </a:p>
      </dgm:t>
    </dgm:pt>
    <dgm:pt modelId="{AD9DE8C0-DABF-4A08-A931-ADC801704EF9}" type="sibTrans" cxnId="{1B383BE1-C07C-418B-9ACE-49571F843DD8}">
      <dgm:prSet/>
      <dgm:spPr/>
      <dgm:t>
        <a:bodyPr/>
        <a:lstStyle/>
        <a:p>
          <a:endParaRPr lang="pt-BR"/>
        </a:p>
      </dgm:t>
    </dgm:pt>
    <dgm:pt modelId="{22174AE7-9B7D-426F-B091-1B23984B0A8A}">
      <dgm:prSet phldrT="[Texto]"/>
      <dgm:spPr/>
      <dgm:t>
        <a:bodyPr/>
        <a:lstStyle/>
        <a:p>
          <a:r>
            <a:rPr lang="pt-BR" dirty="0" smtClean="0"/>
            <a:t>Shared Memory</a:t>
          </a:r>
          <a:endParaRPr lang="pt-BR" dirty="0"/>
        </a:p>
      </dgm:t>
    </dgm:pt>
    <dgm:pt modelId="{E3F037DF-F9C8-4E80-B0C3-74369FF7B336}" type="parTrans" cxnId="{1FDDA2BC-E3F8-4D31-ACC5-C1C119AD955A}">
      <dgm:prSet/>
      <dgm:spPr/>
      <dgm:t>
        <a:bodyPr/>
        <a:lstStyle/>
        <a:p>
          <a:endParaRPr lang="pt-BR"/>
        </a:p>
      </dgm:t>
    </dgm:pt>
    <dgm:pt modelId="{0ED6E1A0-0EE6-4548-AAC7-881CDB3429FC}" type="sibTrans" cxnId="{1FDDA2BC-E3F8-4D31-ACC5-C1C119AD955A}">
      <dgm:prSet/>
      <dgm:spPr/>
      <dgm:t>
        <a:bodyPr/>
        <a:lstStyle/>
        <a:p>
          <a:endParaRPr lang="pt-BR"/>
        </a:p>
      </dgm:t>
    </dgm:pt>
    <dgm:pt modelId="{90CC7BFD-B720-4B4D-A2BA-BFF68C1E87EB}">
      <dgm:prSet phldrT="[Texto]"/>
      <dgm:spPr/>
      <dgm:t>
        <a:bodyPr/>
        <a:lstStyle/>
        <a:p>
          <a:r>
            <a:rPr lang="pt-BR" dirty="0" smtClean="0"/>
            <a:t>Local</a:t>
          </a:r>
          <a:endParaRPr lang="pt-BR" dirty="0"/>
        </a:p>
      </dgm:t>
    </dgm:pt>
    <dgm:pt modelId="{168694E5-6EB1-4F7F-ACA1-BFE0015759A4}" type="parTrans" cxnId="{66D7EBBF-E6BB-4899-9D43-A31CDD043A78}">
      <dgm:prSet/>
      <dgm:spPr/>
      <dgm:t>
        <a:bodyPr/>
        <a:lstStyle/>
        <a:p>
          <a:endParaRPr lang="pt-BR"/>
        </a:p>
      </dgm:t>
    </dgm:pt>
    <dgm:pt modelId="{F306B8BE-5AE3-4EB0-98CF-85CE5A356E1C}" type="sibTrans" cxnId="{66D7EBBF-E6BB-4899-9D43-A31CDD043A78}">
      <dgm:prSet/>
      <dgm:spPr/>
      <dgm:t>
        <a:bodyPr/>
        <a:lstStyle/>
        <a:p>
          <a:endParaRPr lang="pt-BR"/>
        </a:p>
      </dgm:t>
    </dgm:pt>
    <dgm:pt modelId="{66B301FF-D36B-4802-96F4-5EA35EF0CD3B}">
      <dgm:prSet phldrT="[Texto]"/>
      <dgm:spPr/>
      <dgm:t>
        <a:bodyPr/>
        <a:lstStyle/>
        <a:p>
          <a:r>
            <a:rPr lang="pt-BR" dirty="0" smtClean="0"/>
            <a:t>DAC</a:t>
          </a:r>
          <a:endParaRPr lang="pt-BR" dirty="0"/>
        </a:p>
      </dgm:t>
    </dgm:pt>
    <dgm:pt modelId="{7916E61A-7BC6-4661-8D22-E008D3D970E8}" type="parTrans" cxnId="{314F82EF-FED9-42CC-BFBE-4665347821B6}">
      <dgm:prSet/>
      <dgm:spPr/>
      <dgm:t>
        <a:bodyPr/>
        <a:lstStyle/>
        <a:p>
          <a:endParaRPr lang="pt-BR"/>
        </a:p>
      </dgm:t>
    </dgm:pt>
    <dgm:pt modelId="{A6B3DA8E-37C0-47E7-9FE1-A1EAA4438E96}" type="sibTrans" cxnId="{314F82EF-FED9-42CC-BFBE-4665347821B6}">
      <dgm:prSet/>
      <dgm:spPr/>
      <dgm:t>
        <a:bodyPr/>
        <a:lstStyle/>
        <a:p>
          <a:endParaRPr lang="pt-BR"/>
        </a:p>
      </dgm:t>
    </dgm:pt>
    <dgm:pt modelId="{C8B846C9-AFFC-47AA-9B35-5E3D216C5213}">
      <dgm:prSet phldrT="[Texto]"/>
      <dgm:spPr/>
      <dgm:t>
        <a:bodyPr/>
        <a:lstStyle/>
        <a:p>
          <a:r>
            <a:rPr lang="pt-BR" dirty="0" smtClean="0"/>
            <a:t>Rápida</a:t>
          </a:r>
          <a:endParaRPr lang="pt-BR" dirty="0"/>
        </a:p>
      </dgm:t>
    </dgm:pt>
    <dgm:pt modelId="{219914FE-3F66-48F9-9E4F-A6009E63F7C9}" type="parTrans" cxnId="{4C264EF1-9A50-48DE-B30C-49E677354E7C}">
      <dgm:prSet/>
      <dgm:spPr/>
      <dgm:t>
        <a:bodyPr/>
        <a:lstStyle/>
        <a:p>
          <a:endParaRPr lang="pt-BR"/>
        </a:p>
      </dgm:t>
    </dgm:pt>
    <dgm:pt modelId="{73A5B44E-B2F8-4F13-8C1C-356C0593FDF3}" type="sibTrans" cxnId="{4C264EF1-9A50-48DE-B30C-49E677354E7C}">
      <dgm:prSet/>
      <dgm:spPr/>
      <dgm:t>
        <a:bodyPr/>
        <a:lstStyle/>
        <a:p>
          <a:endParaRPr lang="pt-BR"/>
        </a:p>
      </dgm:t>
    </dgm:pt>
    <dgm:pt modelId="{8B988D19-17BE-4BE1-8D74-4F9BF7B404A4}">
      <dgm:prSet phldrT="[Texto]"/>
      <dgm:spPr/>
      <dgm:t>
        <a:bodyPr/>
        <a:lstStyle/>
        <a:p>
          <a:r>
            <a:rPr lang="pt-BR" dirty="0" smtClean="0"/>
            <a:t>LAN’s</a:t>
          </a:r>
          <a:endParaRPr lang="pt-BR" dirty="0"/>
        </a:p>
      </dgm:t>
    </dgm:pt>
    <dgm:pt modelId="{64FE8E94-60DD-4B0E-9C41-9B43F902218D}" type="parTrans" cxnId="{133F9324-2813-4235-B886-7C20B1010CC2}">
      <dgm:prSet/>
      <dgm:spPr/>
      <dgm:t>
        <a:bodyPr/>
        <a:lstStyle/>
        <a:p>
          <a:endParaRPr lang="pt-BR"/>
        </a:p>
      </dgm:t>
    </dgm:pt>
    <dgm:pt modelId="{00B0E1BD-90F7-4F54-A112-D0DEBE548886}" type="sibTrans" cxnId="{133F9324-2813-4235-B886-7C20B1010CC2}">
      <dgm:prSet/>
      <dgm:spPr/>
      <dgm:t>
        <a:bodyPr/>
        <a:lstStyle/>
        <a:p>
          <a:endParaRPr lang="pt-BR"/>
        </a:p>
      </dgm:t>
    </dgm:pt>
    <dgm:pt modelId="{F3D80B10-EB3D-4030-8BD1-A5D9BA48848B}">
      <dgm:prSet phldrT="[Texto]"/>
      <dgm:spPr/>
      <dgm:t>
        <a:bodyPr/>
        <a:lstStyle/>
        <a:p>
          <a:r>
            <a:rPr lang="pt-BR" dirty="0" smtClean="0"/>
            <a:t>WAN’s</a:t>
          </a:r>
          <a:endParaRPr lang="pt-BR" dirty="0"/>
        </a:p>
      </dgm:t>
    </dgm:pt>
    <dgm:pt modelId="{4336792F-14F7-4869-96BB-914873ACC2DB}" type="parTrans" cxnId="{083102F8-E9F4-4B77-B8E2-A5BD3573BD6B}">
      <dgm:prSet/>
      <dgm:spPr/>
      <dgm:t>
        <a:bodyPr/>
        <a:lstStyle/>
        <a:p>
          <a:endParaRPr lang="pt-BR"/>
        </a:p>
      </dgm:t>
    </dgm:pt>
    <dgm:pt modelId="{CF925D9C-74E1-43A2-842D-89454ABE4F32}" type="sibTrans" cxnId="{083102F8-E9F4-4B77-B8E2-A5BD3573BD6B}">
      <dgm:prSet/>
      <dgm:spPr/>
      <dgm:t>
        <a:bodyPr/>
        <a:lstStyle/>
        <a:p>
          <a:endParaRPr lang="pt-BR"/>
        </a:p>
      </dgm:t>
    </dgm:pt>
    <dgm:pt modelId="{5DA11690-B490-4D80-94C6-B49762C69F07}">
      <dgm:prSet phldrT="[Texto]"/>
      <dgm:spPr/>
      <dgm:t>
        <a:bodyPr/>
        <a:lstStyle/>
        <a:p>
          <a:r>
            <a:rPr lang="pt-BR" dirty="0" smtClean="0"/>
            <a:t>Interoperabilidade</a:t>
          </a:r>
          <a:endParaRPr lang="pt-BR" dirty="0"/>
        </a:p>
      </dgm:t>
    </dgm:pt>
    <dgm:pt modelId="{ABAE6CC2-9190-4451-9FE0-DBBCC0018A83}" type="parTrans" cxnId="{37EDBDA7-907A-4313-9BF7-281B15D6F1A3}">
      <dgm:prSet/>
      <dgm:spPr/>
      <dgm:t>
        <a:bodyPr/>
        <a:lstStyle/>
        <a:p>
          <a:endParaRPr lang="pt-BR"/>
        </a:p>
      </dgm:t>
    </dgm:pt>
    <dgm:pt modelId="{22DF0439-9D94-4AD7-BE6A-33CB205FB6DC}" type="sibTrans" cxnId="{37EDBDA7-907A-4313-9BF7-281B15D6F1A3}">
      <dgm:prSet/>
      <dgm:spPr/>
      <dgm:t>
        <a:bodyPr/>
        <a:lstStyle/>
        <a:p>
          <a:endParaRPr lang="pt-BR"/>
        </a:p>
      </dgm:t>
    </dgm:pt>
    <dgm:pt modelId="{99494432-49CF-4143-A0F2-CCBC6EBDAF0F}">
      <dgm:prSet phldrT="[Texto]"/>
      <dgm:spPr/>
      <dgm:t>
        <a:bodyPr/>
        <a:lstStyle/>
        <a:p>
          <a:r>
            <a:rPr lang="pt-BR" dirty="0" smtClean="0"/>
            <a:t>Segurança</a:t>
          </a:r>
          <a:endParaRPr lang="pt-BR" dirty="0"/>
        </a:p>
      </dgm:t>
    </dgm:pt>
    <dgm:pt modelId="{9E8549A7-64C0-4EBC-B85D-B75CC6866C6E}" type="parTrans" cxnId="{F9966312-3F6B-4F17-9C71-A19E7BD7097D}">
      <dgm:prSet/>
      <dgm:spPr/>
      <dgm:t>
        <a:bodyPr/>
        <a:lstStyle/>
        <a:p>
          <a:endParaRPr lang="pt-BR"/>
        </a:p>
      </dgm:t>
    </dgm:pt>
    <dgm:pt modelId="{02870248-DB7E-4219-AC12-5320C007B86E}" type="sibTrans" cxnId="{F9966312-3F6B-4F17-9C71-A19E7BD7097D}">
      <dgm:prSet/>
      <dgm:spPr/>
      <dgm:t>
        <a:bodyPr/>
        <a:lstStyle/>
        <a:p>
          <a:endParaRPr lang="pt-BR"/>
        </a:p>
      </dgm:t>
    </dgm:pt>
    <dgm:pt modelId="{AA95BB18-25C8-4E37-8884-0110285BC2EB}" type="pres">
      <dgm:prSet presAssocID="{B256FA25-C8D1-42A6-8C4E-6A434944B03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502B137B-EBD1-4B4C-8841-B9B0154901A1}" type="pres">
      <dgm:prSet presAssocID="{22174AE7-9B7D-426F-B091-1B23984B0A8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F463F25-33F0-4D0E-9DCA-F7AE7198318F}" type="pres">
      <dgm:prSet presAssocID="{0ED6E1A0-0EE6-4548-AAC7-881CDB3429FC}" presName="sibTrans" presStyleCnt="0"/>
      <dgm:spPr/>
    </dgm:pt>
    <dgm:pt modelId="{8445CCE5-4018-40E4-96DD-B051F6DC5408}" type="pres">
      <dgm:prSet presAssocID="{54AA6184-E74D-4243-A324-F231ACE7EC2E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BF83B0-6EDA-4F49-8B6D-0DF03C56F5D1}" type="pres">
      <dgm:prSet presAssocID="{2BF518B3-2E2C-4858-BDDC-8EA62A2DC140}" presName="sibTrans" presStyleCnt="0"/>
      <dgm:spPr/>
    </dgm:pt>
    <dgm:pt modelId="{795277AF-7ECD-4BEF-98C7-E7D9232AF3CB}" type="pres">
      <dgm:prSet presAssocID="{11626DAB-63B7-4FF4-8D63-751FA51D747B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1B383BE1-C07C-418B-9ACE-49571F843DD8}" srcId="{B256FA25-C8D1-42A6-8C4E-6A434944B034}" destId="{11626DAB-63B7-4FF4-8D63-751FA51D747B}" srcOrd="2" destOrd="0" parTransId="{340468F4-CAEC-4603-88F1-0607569877A1}" sibTransId="{AD9DE8C0-DABF-4A08-A931-ADC801704EF9}"/>
    <dgm:cxn modelId="{5D2944D6-1FF9-4E29-A748-94325185495D}" type="presOf" srcId="{66B301FF-D36B-4802-96F4-5EA35EF0CD3B}" destId="{502B137B-EBD1-4B4C-8841-B9B0154901A1}" srcOrd="0" destOrd="3" presId="urn:microsoft.com/office/officeart/2005/8/layout/hList6"/>
    <dgm:cxn modelId="{17AA6004-2C06-4F27-989B-8C5E873AA1ED}" srcId="{54AA6184-E74D-4243-A324-F231ACE7EC2E}" destId="{B7993F47-60BE-4893-823B-B5EA17196CAE}" srcOrd="0" destOrd="0" parTransId="{D44A6B2F-1E0A-49C0-9031-55688FDC78E3}" sibTransId="{68CB3C21-12A4-4EC1-B0DC-F0A79FA21C31}"/>
    <dgm:cxn modelId="{7CE567FB-C457-4E16-85F5-E73C467D22C4}" type="presOf" srcId="{90CC7BFD-B720-4B4D-A2BA-BFF68C1E87EB}" destId="{502B137B-EBD1-4B4C-8841-B9B0154901A1}" srcOrd="0" destOrd="2" presId="urn:microsoft.com/office/officeart/2005/8/layout/hList6"/>
    <dgm:cxn modelId="{66D7EBBF-E6BB-4899-9D43-A31CDD043A78}" srcId="{22174AE7-9B7D-426F-B091-1B23984B0A8A}" destId="{90CC7BFD-B720-4B4D-A2BA-BFF68C1E87EB}" srcOrd="1" destOrd="0" parTransId="{168694E5-6EB1-4F7F-ACA1-BFE0015759A4}" sibTransId="{F306B8BE-5AE3-4EB0-98CF-85CE5A356E1C}"/>
    <dgm:cxn modelId="{083102F8-E9F4-4B77-B8E2-A5BD3573BD6B}" srcId="{11626DAB-63B7-4FF4-8D63-751FA51D747B}" destId="{F3D80B10-EB3D-4030-8BD1-A5D9BA48848B}" srcOrd="1" destOrd="0" parTransId="{4336792F-14F7-4869-96BB-914873ACC2DB}" sibTransId="{CF925D9C-74E1-43A2-842D-89454ABE4F32}"/>
    <dgm:cxn modelId="{1FDDA2BC-E3F8-4D31-ACC5-C1C119AD955A}" srcId="{B256FA25-C8D1-42A6-8C4E-6A434944B034}" destId="{22174AE7-9B7D-426F-B091-1B23984B0A8A}" srcOrd="0" destOrd="0" parTransId="{E3F037DF-F9C8-4E80-B0C3-74369FF7B336}" sibTransId="{0ED6E1A0-0EE6-4548-AAC7-881CDB3429FC}"/>
    <dgm:cxn modelId="{4C264EF1-9A50-48DE-B30C-49E677354E7C}" srcId="{22174AE7-9B7D-426F-B091-1B23984B0A8A}" destId="{C8B846C9-AFFC-47AA-9B35-5E3D216C5213}" srcOrd="0" destOrd="0" parTransId="{219914FE-3F66-48F9-9E4F-A6009E63F7C9}" sibTransId="{73A5B44E-B2F8-4F13-8C1C-356C0593FDF3}"/>
    <dgm:cxn modelId="{C002B6A9-103D-41F3-85F4-F8BC4A9EA7E1}" type="presOf" srcId="{F3D80B10-EB3D-4030-8BD1-A5D9BA48848B}" destId="{795277AF-7ECD-4BEF-98C7-E7D9232AF3CB}" srcOrd="0" destOrd="2" presId="urn:microsoft.com/office/officeart/2005/8/layout/hList6"/>
    <dgm:cxn modelId="{314F82EF-FED9-42CC-BFBE-4665347821B6}" srcId="{22174AE7-9B7D-426F-B091-1B23984B0A8A}" destId="{66B301FF-D36B-4802-96F4-5EA35EF0CD3B}" srcOrd="2" destOrd="0" parTransId="{7916E61A-7BC6-4661-8D22-E008D3D970E8}" sibTransId="{A6B3DA8E-37C0-47E7-9FE1-A1EAA4438E96}"/>
    <dgm:cxn modelId="{2C33F17F-7E3F-48E5-A137-F844C170CAFD}" type="presOf" srcId="{B256FA25-C8D1-42A6-8C4E-6A434944B034}" destId="{AA95BB18-25C8-4E37-8884-0110285BC2EB}" srcOrd="0" destOrd="0" presId="urn:microsoft.com/office/officeart/2005/8/layout/hList6"/>
    <dgm:cxn modelId="{8AB75472-9696-4FA0-B05F-56A4B783E4C5}" type="presOf" srcId="{5DA11690-B490-4D80-94C6-B49762C69F07}" destId="{795277AF-7ECD-4BEF-98C7-E7D9232AF3CB}" srcOrd="0" destOrd="3" presId="urn:microsoft.com/office/officeart/2005/8/layout/hList6"/>
    <dgm:cxn modelId="{B8075C08-22C3-40D7-83F6-73502FDCF38F}" type="presOf" srcId="{B7993F47-60BE-4893-823B-B5EA17196CAE}" destId="{8445CCE5-4018-40E4-96DD-B051F6DC5408}" srcOrd="0" destOrd="1" presId="urn:microsoft.com/office/officeart/2005/8/layout/hList6"/>
    <dgm:cxn modelId="{DF91DBE1-E827-4E4E-99E4-B5458BEBE02E}" type="presOf" srcId="{54AA6184-E74D-4243-A324-F231ACE7EC2E}" destId="{8445CCE5-4018-40E4-96DD-B051F6DC5408}" srcOrd="0" destOrd="0" presId="urn:microsoft.com/office/officeart/2005/8/layout/hList6"/>
    <dgm:cxn modelId="{F9966312-3F6B-4F17-9C71-A19E7BD7097D}" srcId="{11626DAB-63B7-4FF4-8D63-751FA51D747B}" destId="{99494432-49CF-4143-A0F2-CCBC6EBDAF0F}" srcOrd="3" destOrd="0" parTransId="{9E8549A7-64C0-4EBC-B85D-B75CC6866C6E}" sibTransId="{02870248-DB7E-4219-AC12-5320C007B86E}"/>
    <dgm:cxn modelId="{49C12BA0-2B1C-4B05-92EF-DE47A47D334C}" type="presOf" srcId="{22174AE7-9B7D-426F-B091-1B23984B0A8A}" destId="{502B137B-EBD1-4B4C-8841-B9B0154901A1}" srcOrd="0" destOrd="0" presId="urn:microsoft.com/office/officeart/2005/8/layout/hList6"/>
    <dgm:cxn modelId="{9B1B7E19-1B70-4B99-BA8B-5EBC4809EB4F}" type="presOf" srcId="{11626DAB-63B7-4FF4-8D63-751FA51D747B}" destId="{795277AF-7ECD-4BEF-98C7-E7D9232AF3CB}" srcOrd="0" destOrd="0" presId="urn:microsoft.com/office/officeart/2005/8/layout/hList6"/>
    <dgm:cxn modelId="{6B3F7D49-84A6-475B-9EE2-63A3B541E546}" type="presOf" srcId="{99494432-49CF-4143-A0F2-CCBC6EBDAF0F}" destId="{795277AF-7ECD-4BEF-98C7-E7D9232AF3CB}" srcOrd="0" destOrd="4" presId="urn:microsoft.com/office/officeart/2005/8/layout/hList6"/>
    <dgm:cxn modelId="{37EDBDA7-907A-4313-9BF7-281B15D6F1A3}" srcId="{11626DAB-63B7-4FF4-8D63-751FA51D747B}" destId="{5DA11690-B490-4D80-94C6-B49762C69F07}" srcOrd="2" destOrd="0" parTransId="{ABAE6CC2-9190-4451-9FE0-DBBCC0018A83}" sibTransId="{22DF0439-9D94-4AD7-BE6A-33CB205FB6DC}"/>
    <dgm:cxn modelId="{749B9A9E-979C-437D-AD3F-72DB6B9439E9}" type="presOf" srcId="{C8B846C9-AFFC-47AA-9B35-5E3D216C5213}" destId="{502B137B-EBD1-4B4C-8841-B9B0154901A1}" srcOrd="0" destOrd="1" presId="urn:microsoft.com/office/officeart/2005/8/layout/hList6"/>
    <dgm:cxn modelId="{EA8A2388-3BFC-4A78-8A96-061A23CCA356}" srcId="{B256FA25-C8D1-42A6-8C4E-6A434944B034}" destId="{54AA6184-E74D-4243-A324-F231ACE7EC2E}" srcOrd="1" destOrd="0" parTransId="{B3BBE8DC-8231-44DC-A592-887BBA7BCA27}" sibTransId="{2BF518B3-2E2C-4858-BDDC-8EA62A2DC140}"/>
    <dgm:cxn modelId="{133F9324-2813-4235-B886-7C20B1010CC2}" srcId="{11626DAB-63B7-4FF4-8D63-751FA51D747B}" destId="{8B988D19-17BE-4BE1-8D74-4F9BF7B404A4}" srcOrd="0" destOrd="0" parTransId="{64FE8E94-60DD-4B0E-9C41-9B43F902218D}" sibTransId="{00B0E1BD-90F7-4F54-A112-D0DEBE548886}"/>
    <dgm:cxn modelId="{A4672998-D326-4FFC-A2F2-AAB66692D1A2}" type="presOf" srcId="{8B988D19-17BE-4BE1-8D74-4F9BF7B404A4}" destId="{795277AF-7ECD-4BEF-98C7-E7D9232AF3CB}" srcOrd="0" destOrd="1" presId="urn:microsoft.com/office/officeart/2005/8/layout/hList6"/>
    <dgm:cxn modelId="{7899EA7F-15F2-4C1E-B711-C922A2DCD83C}" type="presParOf" srcId="{AA95BB18-25C8-4E37-8884-0110285BC2EB}" destId="{502B137B-EBD1-4B4C-8841-B9B0154901A1}" srcOrd="0" destOrd="0" presId="urn:microsoft.com/office/officeart/2005/8/layout/hList6"/>
    <dgm:cxn modelId="{101E4B05-65BF-4D6F-A2E0-15C73BA39188}" type="presParOf" srcId="{AA95BB18-25C8-4E37-8884-0110285BC2EB}" destId="{9F463F25-33F0-4D0E-9DCA-F7AE7198318F}" srcOrd="1" destOrd="0" presId="urn:microsoft.com/office/officeart/2005/8/layout/hList6"/>
    <dgm:cxn modelId="{0E14C526-FA2F-44A4-BCD9-B6E7F9775960}" type="presParOf" srcId="{AA95BB18-25C8-4E37-8884-0110285BC2EB}" destId="{8445CCE5-4018-40E4-96DD-B051F6DC5408}" srcOrd="2" destOrd="0" presId="urn:microsoft.com/office/officeart/2005/8/layout/hList6"/>
    <dgm:cxn modelId="{0AABB483-042A-4748-92D9-324EFBE2738D}" type="presParOf" srcId="{AA95BB18-25C8-4E37-8884-0110285BC2EB}" destId="{F5BF83B0-6EDA-4F49-8B6D-0DF03C56F5D1}" srcOrd="3" destOrd="0" presId="urn:microsoft.com/office/officeart/2005/8/layout/hList6"/>
    <dgm:cxn modelId="{E0D92CC2-BD51-4D71-94F0-82B45BD12D29}" type="presParOf" srcId="{AA95BB18-25C8-4E37-8884-0110285BC2EB}" destId="{795277AF-7ECD-4BEF-98C7-E7D9232AF3CB}" srcOrd="4" destOrd="0" presId="urn:microsoft.com/office/officeart/2005/8/layout/hList6"/>
  </dgm:cxnLst>
  <dgm:bg>
    <a:effectLst/>
  </dgm:bg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4100A7-AC00-4A4B-A0FE-E9F20FC8D9D3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5B4350-4EE3-4855-9AFC-265E1DFEE8F2}">
      <dgm:prSet phldrT="[Texto]"/>
      <dgm:spPr/>
      <dgm:t>
        <a:bodyPr/>
        <a:lstStyle/>
        <a:p>
          <a:r>
            <a:rPr lang="pt-BR" dirty="0"/>
            <a:t>Sequencial (disco 0)</a:t>
          </a:r>
        </a:p>
      </dgm:t>
    </dgm:pt>
    <dgm:pt modelId="{93712ED8-4C56-4D2A-83D3-DF5D4AF9D772}" type="parTrans" cxnId="{5DF88450-151D-4B11-A687-01E6193AFB8B}">
      <dgm:prSet/>
      <dgm:spPr/>
      <dgm:t>
        <a:bodyPr/>
        <a:lstStyle/>
        <a:p>
          <a:endParaRPr lang="pt-BR"/>
        </a:p>
      </dgm:t>
    </dgm:pt>
    <dgm:pt modelId="{4D14E78A-AEFC-46C6-BFDA-70DC658995E8}" type="sibTrans" cxnId="{5DF88450-151D-4B11-A687-01E6193AFB8B}">
      <dgm:prSet/>
      <dgm:spPr/>
      <dgm:t>
        <a:bodyPr/>
        <a:lstStyle/>
        <a:p>
          <a:endParaRPr lang="pt-BR"/>
        </a:p>
      </dgm:t>
    </dgm:pt>
    <dgm:pt modelId="{F263ADD5-A95D-41C5-B6B2-D6214050B9F6}">
      <dgm:prSet phldrT="[Texto]"/>
      <dgm:spPr/>
      <dgm:t>
        <a:bodyPr/>
        <a:lstStyle/>
        <a:p>
          <a:r>
            <a:rPr lang="pt-BR" dirty="0"/>
            <a:t>Randômica (disco 0)</a:t>
          </a:r>
        </a:p>
      </dgm:t>
    </dgm:pt>
    <dgm:pt modelId="{96EAB688-1BFE-4F8C-8977-5B5E63042A19}" type="parTrans" cxnId="{CD38194B-DA5D-433D-9832-486D0BEDD945}">
      <dgm:prSet/>
      <dgm:spPr/>
      <dgm:t>
        <a:bodyPr/>
        <a:lstStyle/>
        <a:p>
          <a:endParaRPr lang="pt-BR"/>
        </a:p>
      </dgm:t>
    </dgm:pt>
    <dgm:pt modelId="{A4DF93DD-DC03-4A5B-B529-11EE298CD01A}" type="sibTrans" cxnId="{CD38194B-DA5D-433D-9832-486D0BEDD945}">
      <dgm:prSet/>
      <dgm:spPr/>
      <dgm:t>
        <a:bodyPr/>
        <a:lstStyle/>
        <a:p>
          <a:endParaRPr lang="pt-BR"/>
        </a:p>
      </dgm:t>
    </dgm:pt>
    <dgm:pt modelId="{5DA97975-042D-47FD-8B39-9DFC16284739}">
      <dgm:prSet phldrT="[Texto]"/>
      <dgm:spPr/>
      <dgm:t>
        <a:bodyPr/>
        <a:lstStyle/>
        <a:p>
          <a:r>
            <a:rPr lang="pt-BR" dirty="0"/>
            <a:t>Sequencial (disco 0)</a:t>
          </a:r>
        </a:p>
      </dgm:t>
    </dgm:pt>
    <dgm:pt modelId="{33F62D6F-D56C-40EF-8B38-8C20BB0835DC}" type="parTrans" cxnId="{8C0AA49E-6F44-4261-B36F-3335BAA6AB53}">
      <dgm:prSet/>
      <dgm:spPr/>
      <dgm:t>
        <a:bodyPr/>
        <a:lstStyle/>
        <a:p>
          <a:endParaRPr lang="pt-BR"/>
        </a:p>
      </dgm:t>
    </dgm:pt>
    <dgm:pt modelId="{19743CF2-116D-4398-974A-73EB3212E4FE}" type="sibTrans" cxnId="{8C0AA49E-6F44-4261-B36F-3335BAA6AB53}">
      <dgm:prSet/>
      <dgm:spPr/>
      <dgm:t>
        <a:bodyPr/>
        <a:lstStyle/>
        <a:p>
          <a:endParaRPr lang="pt-BR"/>
        </a:p>
      </dgm:t>
    </dgm:pt>
    <dgm:pt modelId="{782FE862-B811-482D-9273-D98A19A0D0A7}">
      <dgm:prSet phldrT="[Texto]"/>
      <dgm:spPr/>
      <dgm:t>
        <a:bodyPr/>
        <a:lstStyle/>
        <a:p>
          <a:r>
            <a:rPr lang="pt-BR" dirty="0"/>
            <a:t>Escreve em log para o inicio da alteração</a:t>
          </a:r>
        </a:p>
      </dgm:t>
    </dgm:pt>
    <dgm:pt modelId="{098B7D43-04A0-4402-AEA2-24CD977369D0}" type="parTrans" cxnId="{354215C9-05AB-4D85-8B20-3C4093B904EF}">
      <dgm:prSet/>
      <dgm:spPr/>
      <dgm:t>
        <a:bodyPr/>
        <a:lstStyle/>
        <a:p>
          <a:endParaRPr lang="pt-BR"/>
        </a:p>
      </dgm:t>
    </dgm:pt>
    <dgm:pt modelId="{66124524-0DAD-4F3C-AD8F-5ECC68A7301A}" type="sibTrans" cxnId="{354215C9-05AB-4D85-8B20-3C4093B904EF}">
      <dgm:prSet/>
      <dgm:spPr/>
      <dgm:t>
        <a:bodyPr/>
        <a:lstStyle/>
        <a:p>
          <a:endParaRPr lang="pt-BR"/>
        </a:p>
      </dgm:t>
    </dgm:pt>
    <dgm:pt modelId="{0565C448-CE54-4E5F-A7CB-78319A3EDB66}">
      <dgm:prSet phldrT="[Texto]"/>
      <dgm:spPr/>
      <dgm:t>
        <a:bodyPr/>
        <a:lstStyle/>
        <a:p>
          <a:r>
            <a:rPr lang="pt-BR" dirty="0"/>
            <a:t>Escreve no arquivo de dados</a:t>
          </a:r>
        </a:p>
      </dgm:t>
    </dgm:pt>
    <dgm:pt modelId="{EFF75D9D-74FB-436C-8A40-FF2FB7144C50}" type="parTrans" cxnId="{B2F74F3B-1DB9-4668-B355-014A8F623A40}">
      <dgm:prSet/>
      <dgm:spPr/>
      <dgm:t>
        <a:bodyPr/>
        <a:lstStyle/>
        <a:p>
          <a:endParaRPr lang="pt-BR"/>
        </a:p>
      </dgm:t>
    </dgm:pt>
    <dgm:pt modelId="{63BB6FA5-6B44-4DDF-8FAB-CD26D3EB22E1}" type="sibTrans" cxnId="{B2F74F3B-1DB9-4668-B355-014A8F623A40}">
      <dgm:prSet/>
      <dgm:spPr/>
      <dgm:t>
        <a:bodyPr/>
        <a:lstStyle/>
        <a:p>
          <a:endParaRPr lang="pt-BR"/>
        </a:p>
      </dgm:t>
    </dgm:pt>
    <dgm:pt modelId="{6CC46E8E-FFD7-423E-91C3-264D6266DFBF}">
      <dgm:prSet phldrT="[Texto]"/>
      <dgm:spPr/>
      <dgm:t>
        <a:bodyPr/>
        <a:lstStyle/>
        <a:p>
          <a:r>
            <a:rPr lang="pt-BR" dirty="0"/>
            <a:t>Marca o fim da transação</a:t>
          </a:r>
        </a:p>
      </dgm:t>
    </dgm:pt>
    <dgm:pt modelId="{6F388269-C6E7-42E6-B7C9-C09A18910865}" type="parTrans" cxnId="{3C38D239-7030-4605-8753-2FAEC80FA5CF}">
      <dgm:prSet/>
      <dgm:spPr/>
      <dgm:t>
        <a:bodyPr/>
        <a:lstStyle/>
        <a:p>
          <a:endParaRPr lang="pt-BR"/>
        </a:p>
      </dgm:t>
    </dgm:pt>
    <dgm:pt modelId="{A658479C-CBE1-44AC-8265-1A2A9F835A04}" type="sibTrans" cxnId="{3C38D239-7030-4605-8753-2FAEC80FA5CF}">
      <dgm:prSet/>
      <dgm:spPr/>
      <dgm:t>
        <a:bodyPr/>
        <a:lstStyle/>
        <a:p>
          <a:endParaRPr lang="pt-BR"/>
        </a:p>
      </dgm:t>
    </dgm:pt>
    <dgm:pt modelId="{D2E92921-AC6C-4B26-A3F5-4727A7ACA3F5}" type="pres">
      <dgm:prSet presAssocID="{054100A7-AC00-4A4B-A0FE-E9F20FC8D9D3}" presName="Name0" presStyleCnt="0">
        <dgm:presLayoutVars>
          <dgm:dir/>
          <dgm:animLvl val="lvl"/>
          <dgm:resizeHandles val="exact"/>
        </dgm:presLayoutVars>
      </dgm:prSet>
      <dgm:spPr/>
    </dgm:pt>
    <dgm:pt modelId="{A4D739E9-6DBF-4864-9614-B6DE743240D8}" type="pres">
      <dgm:prSet presAssocID="{C75B4350-4EE3-4855-9AFC-265E1DFEE8F2}" presName="composite" presStyleCnt="0"/>
      <dgm:spPr/>
    </dgm:pt>
    <dgm:pt modelId="{16FC7FCD-57DF-40E4-9CED-8A45ED9A34C6}" type="pres">
      <dgm:prSet presAssocID="{C75B4350-4EE3-4855-9AFC-265E1DFEE8F2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983AF7C-2002-4386-9298-ADF54EC512F8}" type="pres">
      <dgm:prSet presAssocID="{C75B4350-4EE3-4855-9AFC-265E1DFEE8F2}" presName="desTx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3C9E678-2CBA-4AEA-B0BF-FF96B18CA2D1}" type="pres">
      <dgm:prSet presAssocID="{4D14E78A-AEFC-46C6-BFDA-70DC658995E8}" presName="space" presStyleCnt="0"/>
      <dgm:spPr/>
    </dgm:pt>
    <dgm:pt modelId="{09FF2800-0BC1-4790-B9A1-0580CABB6B13}" type="pres">
      <dgm:prSet presAssocID="{F263ADD5-A95D-41C5-B6B2-D6214050B9F6}" presName="composite" presStyleCnt="0"/>
      <dgm:spPr/>
    </dgm:pt>
    <dgm:pt modelId="{78B0CF79-5C47-48B5-B0CB-4CBBC5EE9B4E}" type="pres">
      <dgm:prSet presAssocID="{F263ADD5-A95D-41C5-B6B2-D6214050B9F6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4C4A04-6500-4F2C-8CB7-0F80864D8AC6}" type="pres">
      <dgm:prSet presAssocID="{F263ADD5-A95D-41C5-B6B2-D6214050B9F6}" presName="desTx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93373F3-0B04-4AB5-85C0-CCE1406833E6}" type="pres">
      <dgm:prSet presAssocID="{A4DF93DD-DC03-4A5B-B529-11EE298CD01A}" presName="space" presStyleCnt="0"/>
      <dgm:spPr/>
    </dgm:pt>
    <dgm:pt modelId="{787AC763-8749-43BC-B2E2-EBC7C5710F7B}" type="pres">
      <dgm:prSet presAssocID="{5DA97975-042D-47FD-8B39-9DFC16284739}" presName="composite" presStyleCnt="0"/>
      <dgm:spPr/>
    </dgm:pt>
    <dgm:pt modelId="{4DFBB2D6-79CB-4014-9B98-2EA1369F4AD0}" type="pres">
      <dgm:prSet presAssocID="{5DA97975-042D-47FD-8B39-9DFC16284739}" presName="par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1A0BDE-FBFF-4730-9385-AC2DCBB8C93E}" type="pres">
      <dgm:prSet presAssocID="{5DA97975-042D-47FD-8B39-9DFC16284739}" presName="desTx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A4D67B8-3A7C-4DF4-83CE-E1AC92868C6B}" type="presOf" srcId="{782FE862-B811-482D-9273-D98A19A0D0A7}" destId="{1983AF7C-2002-4386-9298-ADF54EC512F8}" srcOrd="0" destOrd="0" presId="urn:microsoft.com/office/officeart/2005/8/layout/chevron1"/>
    <dgm:cxn modelId="{CD38194B-DA5D-433D-9832-486D0BEDD945}" srcId="{054100A7-AC00-4A4B-A0FE-E9F20FC8D9D3}" destId="{F263ADD5-A95D-41C5-B6B2-D6214050B9F6}" srcOrd="1" destOrd="0" parTransId="{96EAB688-1BFE-4F8C-8977-5B5E63042A19}" sibTransId="{A4DF93DD-DC03-4A5B-B529-11EE298CD01A}"/>
    <dgm:cxn modelId="{9A7D2090-C396-4CC3-94AC-26C6D0542AA5}" type="presOf" srcId="{5DA97975-042D-47FD-8B39-9DFC16284739}" destId="{4DFBB2D6-79CB-4014-9B98-2EA1369F4AD0}" srcOrd="0" destOrd="0" presId="urn:microsoft.com/office/officeart/2005/8/layout/chevron1"/>
    <dgm:cxn modelId="{47075378-FD9C-4AE1-8644-C39D464D0113}" type="presOf" srcId="{F263ADD5-A95D-41C5-B6B2-D6214050B9F6}" destId="{78B0CF79-5C47-48B5-B0CB-4CBBC5EE9B4E}" srcOrd="0" destOrd="0" presId="urn:microsoft.com/office/officeart/2005/8/layout/chevron1"/>
    <dgm:cxn modelId="{3C38D239-7030-4605-8753-2FAEC80FA5CF}" srcId="{5DA97975-042D-47FD-8B39-9DFC16284739}" destId="{6CC46E8E-FFD7-423E-91C3-264D6266DFBF}" srcOrd="0" destOrd="0" parTransId="{6F388269-C6E7-42E6-B7C9-C09A18910865}" sibTransId="{A658479C-CBE1-44AC-8265-1A2A9F835A04}"/>
    <dgm:cxn modelId="{431EB16D-7306-4705-9AB1-76430AF84578}" type="presOf" srcId="{6CC46E8E-FFD7-423E-91C3-264D6266DFBF}" destId="{2A1A0BDE-FBFF-4730-9385-AC2DCBB8C93E}" srcOrd="0" destOrd="0" presId="urn:microsoft.com/office/officeart/2005/8/layout/chevron1"/>
    <dgm:cxn modelId="{2DE74688-4E9F-478A-A7E3-6966B9003376}" type="presOf" srcId="{054100A7-AC00-4A4B-A0FE-E9F20FC8D9D3}" destId="{D2E92921-AC6C-4B26-A3F5-4727A7ACA3F5}" srcOrd="0" destOrd="0" presId="urn:microsoft.com/office/officeart/2005/8/layout/chevron1"/>
    <dgm:cxn modelId="{E7784255-7338-4D07-BC08-3F13EF44776B}" type="presOf" srcId="{C75B4350-4EE3-4855-9AFC-265E1DFEE8F2}" destId="{16FC7FCD-57DF-40E4-9CED-8A45ED9A34C6}" srcOrd="0" destOrd="0" presId="urn:microsoft.com/office/officeart/2005/8/layout/chevron1"/>
    <dgm:cxn modelId="{B2F74F3B-1DB9-4668-B355-014A8F623A40}" srcId="{F263ADD5-A95D-41C5-B6B2-D6214050B9F6}" destId="{0565C448-CE54-4E5F-A7CB-78319A3EDB66}" srcOrd="0" destOrd="0" parTransId="{EFF75D9D-74FB-436C-8A40-FF2FB7144C50}" sibTransId="{63BB6FA5-6B44-4DDF-8FAB-CD26D3EB22E1}"/>
    <dgm:cxn modelId="{354215C9-05AB-4D85-8B20-3C4093B904EF}" srcId="{C75B4350-4EE3-4855-9AFC-265E1DFEE8F2}" destId="{782FE862-B811-482D-9273-D98A19A0D0A7}" srcOrd="0" destOrd="0" parTransId="{098B7D43-04A0-4402-AEA2-24CD977369D0}" sibTransId="{66124524-0DAD-4F3C-AD8F-5ECC68A7301A}"/>
    <dgm:cxn modelId="{8C0AA49E-6F44-4261-B36F-3335BAA6AB53}" srcId="{054100A7-AC00-4A4B-A0FE-E9F20FC8D9D3}" destId="{5DA97975-042D-47FD-8B39-9DFC16284739}" srcOrd="2" destOrd="0" parTransId="{33F62D6F-D56C-40EF-8B38-8C20BB0835DC}" sibTransId="{19743CF2-116D-4398-974A-73EB3212E4FE}"/>
    <dgm:cxn modelId="{2AE56CB4-99D4-4B93-8BED-978FB5175DD0}" type="presOf" srcId="{0565C448-CE54-4E5F-A7CB-78319A3EDB66}" destId="{8E4C4A04-6500-4F2C-8CB7-0F80864D8AC6}" srcOrd="0" destOrd="0" presId="urn:microsoft.com/office/officeart/2005/8/layout/chevron1"/>
    <dgm:cxn modelId="{5DF88450-151D-4B11-A687-01E6193AFB8B}" srcId="{054100A7-AC00-4A4B-A0FE-E9F20FC8D9D3}" destId="{C75B4350-4EE3-4855-9AFC-265E1DFEE8F2}" srcOrd="0" destOrd="0" parTransId="{93712ED8-4C56-4D2A-83D3-DF5D4AF9D772}" sibTransId="{4D14E78A-AEFC-46C6-BFDA-70DC658995E8}"/>
    <dgm:cxn modelId="{91C1622E-3954-4B08-9D1A-AFE0F97BFB06}" type="presParOf" srcId="{D2E92921-AC6C-4B26-A3F5-4727A7ACA3F5}" destId="{A4D739E9-6DBF-4864-9614-B6DE743240D8}" srcOrd="0" destOrd="0" presId="urn:microsoft.com/office/officeart/2005/8/layout/chevron1"/>
    <dgm:cxn modelId="{AEA2FAAB-36D9-4E33-B45F-19F5BF4F9529}" type="presParOf" srcId="{A4D739E9-6DBF-4864-9614-B6DE743240D8}" destId="{16FC7FCD-57DF-40E4-9CED-8A45ED9A34C6}" srcOrd="0" destOrd="0" presId="urn:microsoft.com/office/officeart/2005/8/layout/chevron1"/>
    <dgm:cxn modelId="{3D4EF04D-1F5A-496F-B099-0B3DABC89099}" type="presParOf" srcId="{A4D739E9-6DBF-4864-9614-B6DE743240D8}" destId="{1983AF7C-2002-4386-9298-ADF54EC512F8}" srcOrd="1" destOrd="0" presId="urn:microsoft.com/office/officeart/2005/8/layout/chevron1"/>
    <dgm:cxn modelId="{D69EFEB3-F9A1-474F-A8B3-2631DCC0C0CE}" type="presParOf" srcId="{D2E92921-AC6C-4B26-A3F5-4727A7ACA3F5}" destId="{33C9E678-2CBA-4AEA-B0BF-FF96B18CA2D1}" srcOrd="1" destOrd="0" presId="urn:microsoft.com/office/officeart/2005/8/layout/chevron1"/>
    <dgm:cxn modelId="{A808641F-AAB9-4918-9C3D-8E40C928B5B4}" type="presParOf" srcId="{D2E92921-AC6C-4B26-A3F5-4727A7ACA3F5}" destId="{09FF2800-0BC1-4790-B9A1-0580CABB6B13}" srcOrd="2" destOrd="0" presId="urn:microsoft.com/office/officeart/2005/8/layout/chevron1"/>
    <dgm:cxn modelId="{E8E037E2-AA15-46EB-AA87-816A780D8F8D}" type="presParOf" srcId="{09FF2800-0BC1-4790-B9A1-0580CABB6B13}" destId="{78B0CF79-5C47-48B5-B0CB-4CBBC5EE9B4E}" srcOrd="0" destOrd="0" presId="urn:microsoft.com/office/officeart/2005/8/layout/chevron1"/>
    <dgm:cxn modelId="{E6C91500-D43F-42D9-BA7E-D354229BF033}" type="presParOf" srcId="{09FF2800-0BC1-4790-B9A1-0580CABB6B13}" destId="{8E4C4A04-6500-4F2C-8CB7-0F80864D8AC6}" srcOrd="1" destOrd="0" presId="urn:microsoft.com/office/officeart/2005/8/layout/chevron1"/>
    <dgm:cxn modelId="{6977D189-4A05-4BAB-A9EB-F7A9D7A9C251}" type="presParOf" srcId="{D2E92921-AC6C-4B26-A3F5-4727A7ACA3F5}" destId="{893373F3-0B04-4AB5-85C0-CCE1406833E6}" srcOrd="3" destOrd="0" presId="urn:microsoft.com/office/officeart/2005/8/layout/chevron1"/>
    <dgm:cxn modelId="{61217278-0403-4F1A-9325-2A774C2FC9B9}" type="presParOf" srcId="{D2E92921-AC6C-4B26-A3F5-4727A7ACA3F5}" destId="{787AC763-8749-43BC-B2E2-EBC7C5710F7B}" srcOrd="4" destOrd="0" presId="urn:microsoft.com/office/officeart/2005/8/layout/chevron1"/>
    <dgm:cxn modelId="{61D0497C-D31E-4DBD-919A-0541674E8086}" type="presParOf" srcId="{787AC763-8749-43BC-B2E2-EBC7C5710F7B}" destId="{4DFBB2D6-79CB-4014-9B98-2EA1369F4AD0}" srcOrd="0" destOrd="0" presId="urn:microsoft.com/office/officeart/2005/8/layout/chevron1"/>
    <dgm:cxn modelId="{FE27940E-01AF-4DBF-95E5-121F31E4F3C4}" type="presParOf" srcId="{787AC763-8749-43BC-B2E2-EBC7C5710F7B}" destId="{2A1A0BDE-FBFF-4730-9385-AC2DCBB8C93E}" srcOrd="1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54100A7-AC00-4A4B-A0FE-E9F20FC8D9D3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</dgm:pt>
    <dgm:pt modelId="{C75B4350-4EE3-4855-9AFC-265E1DFEE8F2}">
      <dgm:prSet phldrT="[Texto]"/>
      <dgm:spPr/>
      <dgm:t>
        <a:bodyPr/>
        <a:lstStyle/>
        <a:p>
          <a:r>
            <a:rPr lang="pt-BR" dirty="0"/>
            <a:t>Sequencial (disco 0)</a:t>
          </a:r>
        </a:p>
      </dgm:t>
    </dgm:pt>
    <dgm:pt modelId="{93712ED8-4C56-4D2A-83D3-DF5D4AF9D772}" type="parTrans" cxnId="{5DF88450-151D-4B11-A687-01E6193AFB8B}">
      <dgm:prSet/>
      <dgm:spPr/>
      <dgm:t>
        <a:bodyPr/>
        <a:lstStyle/>
        <a:p>
          <a:endParaRPr lang="pt-BR"/>
        </a:p>
      </dgm:t>
    </dgm:pt>
    <dgm:pt modelId="{4D14E78A-AEFC-46C6-BFDA-70DC658995E8}" type="sibTrans" cxnId="{5DF88450-151D-4B11-A687-01E6193AFB8B}">
      <dgm:prSet/>
      <dgm:spPr/>
      <dgm:t>
        <a:bodyPr/>
        <a:lstStyle/>
        <a:p>
          <a:endParaRPr lang="pt-BR"/>
        </a:p>
      </dgm:t>
    </dgm:pt>
    <dgm:pt modelId="{F263ADD5-A95D-41C5-B6B2-D6214050B9F6}">
      <dgm:prSet phldrT="[Texto]"/>
      <dgm:spPr/>
      <dgm:t>
        <a:bodyPr/>
        <a:lstStyle/>
        <a:p>
          <a:r>
            <a:rPr lang="pt-BR" dirty="0"/>
            <a:t>Randômica (</a:t>
          </a:r>
          <a:r>
            <a:rPr lang="pt-BR" dirty="0" smtClean="0"/>
            <a:t>disco </a:t>
          </a:r>
          <a:r>
            <a:rPr lang="pt-BR" dirty="0"/>
            <a:t>1)</a:t>
          </a:r>
        </a:p>
      </dgm:t>
    </dgm:pt>
    <dgm:pt modelId="{96EAB688-1BFE-4F8C-8977-5B5E63042A19}" type="parTrans" cxnId="{CD38194B-DA5D-433D-9832-486D0BEDD945}">
      <dgm:prSet/>
      <dgm:spPr/>
      <dgm:t>
        <a:bodyPr/>
        <a:lstStyle/>
        <a:p>
          <a:endParaRPr lang="pt-BR"/>
        </a:p>
      </dgm:t>
    </dgm:pt>
    <dgm:pt modelId="{A4DF93DD-DC03-4A5B-B529-11EE298CD01A}" type="sibTrans" cxnId="{CD38194B-DA5D-433D-9832-486D0BEDD945}">
      <dgm:prSet/>
      <dgm:spPr/>
      <dgm:t>
        <a:bodyPr/>
        <a:lstStyle/>
        <a:p>
          <a:endParaRPr lang="pt-BR"/>
        </a:p>
      </dgm:t>
    </dgm:pt>
    <dgm:pt modelId="{782FE862-B811-482D-9273-D98A19A0D0A7}">
      <dgm:prSet phldrT="[Texto]"/>
      <dgm:spPr/>
      <dgm:t>
        <a:bodyPr/>
        <a:lstStyle/>
        <a:p>
          <a:r>
            <a:rPr lang="pt-BR" dirty="0"/>
            <a:t>Escreve em log para o inicio da alteração</a:t>
          </a:r>
        </a:p>
      </dgm:t>
    </dgm:pt>
    <dgm:pt modelId="{098B7D43-04A0-4402-AEA2-24CD977369D0}" type="parTrans" cxnId="{354215C9-05AB-4D85-8B20-3C4093B904EF}">
      <dgm:prSet/>
      <dgm:spPr/>
      <dgm:t>
        <a:bodyPr/>
        <a:lstStyle/>
        <a:p>
          <a:endParaRPr lang="pt-BR"/>
        </a:p>
      </dgm:t>
    </dgm:pt>
    <dgm:pt modelId="{66124524-0DAD-4F3C-AD8F-5ECC68A7301A}" type="sibTrans" cxnId="{354215C9-05AB-4D85-8B20-3C4093B904EF}">
      <dgm:prSet/>
      <dgm:spPr/>
      <dgm:t>
        <a:bodyPr/>
        <a:lstStyle/>
        <a:p>
          <a:endParaRPr lang="pt-BR"/>
        </a:p>
      </dgm:t>
    </dgm:pt>
    <dgm:pt modelId="{0565C448-CE54-4E5F-A7CB-78319A3EDB66}">
      <dgm:prSet phldrT="[Texto]"/>
      <dgm:spPr/>
      <dgm:t>
        <a:bodyPr/>
        <a:lstStyle/>
        <a:p>
          <a:r>
            <a:rPr lang="pt-BR" dirty="0"/>
            <a:t>Escreve no arquivo de dados</a:t>
          </a:r>
        </a:p>
      </dgm:t>
    </dgm:pt>
    <dgm:pt modelId="{EFF75D9D-74FB-436C-8A40-FF2FB7144C50}" type="parTrans" cxnId="{B2F74F3B-1DB9-4668-B355-014A8F623A40}">
      <dgm:prSet/>
      <dgm:spPr/>
      <dgm:t>
        <a:bodyPr/>
        <a:lstStyle/>
        <a:p>
          <a:endParaRPr lang="pt-BR"/>
        </a:p>
      </dgm:t>
    </dgm:pt>
    <dgm:pt modelId="{63BB6FA5-6B44-4DDF-8FAB-CD26D3EB22E1}" type="sibTrans" cxnId="{B2F74F3B-1DB9-4668-B355-014A8F623A40}">
      <dgm:prSet/>
      <dgm:spPr/>
      <dgm:t>
        <a:bodyPr/>
        <a:lstStyle/>
        <a:p>
          <a:endParaRPr lang="pt-BR"/>
        </a:p>
      </dgm:t>
    </dgm:pt>
    <dgm:pt modelId="{67AEB751-C2ED-4E3C-9318-08727DDE98A7}">
      <dgm:prSet phldrT="[Texto]"/>
      <dgm:spPr/>
      <dgm:t>
        <a:bodyPr/>
        <a:lstStyle/>
        <a:p>
          <a:r>
            <a:rPr lang="pt-BR" dirty="0"/>
            <a:t>Marca o fim da transação</a:t>
          </a:r>
        </a:p>
      </dgm:t>
    </dgm:pt>
    <dgm:pt modelId="{BAB6557B-45EC-4165-8D8A-60BD141F62B7}" type="parTrans" cxnId="{635B754A-E25E-4FF4-A1E4-C65EF7996BB3}">
      <dgm:prSet/>
      <dgm:spPr/>
      <dgm:t>
        <a:bodyPr/>
        <a:lstStyle/>
        <a:p>
          <a:endParaRPr lang="pt-BR"/>
        </a:p>
      </dgm:t>
    </dgm:pt>
    <dgm:pt modelId="{30535129-60A5-41AC-A6D4-5A25E0247FB5}" type="sibTrans" cxnId="{635B754A-E25E-4FF4-A1E4-C65EF7996BB3}">
      <dgm:prSet/>
      <dgm:spPr/>
      <dgm:t>
        <a:bodyPr/>
        <a:lstStyle/>
        <a:p>
          <a:endParaRPr lang="pt-BR"/>
        </a:p>
      </dgm:t>
    </dgm:pt>
    <dgm:pt modelId="{C88CF709-75C1-4308-9380-7AF7B80B85AC}" type="pres">
      <dgm:prSet presAssocID="{054100A7-AC00-4A4B-A0FE-E9F20FC8D9D3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6B223082-72D1-4718-A65B-7B47D71CEA4A}" type="pres">
      <dgm:prSet presAssocID="{C75B4350-4EE3-4855-9AFC-265E1DFEE8F2}" presName="horFlow" presStyleCnt="0"/>
      <dgm:spPr/>
    </dgm:pt>
    <dgm:pt modelId="{72B4893E-E7CE-4B2A-99F1-3FE2D9A65684}" type="pres">
      <dgm:prSet presAssocID="{C75B4350-4EE3-4855-9AFC-265E1DFEE8F2}" presName="bigChev" presStyleLbl="node1" presStyleIdx="0" presStyleCnt="2"/>
      <dgm:spPr/>
      <dgm:t>
        <a:bodyPr/>
        <a:lstStyle/>
        <a:p>
          <a:endParaRPr lang="pt-BR"/>
        </a:p>
      </dgm:t>
    </dgm:pt>
    <dgm:pt modelId="{A095C651-3757-48A5-92B6-560A2DF4254D}" type="pres">
      <dgm:prSet presAssocID="{098B7D43-04A0-4402-AEA2-24CD977369D0}" presName="parTrans" presStyleCnt="0"/>
      <dgm:spPr/>
    </dgm:pt>
    <dgm:pt modelId="{B4CFFB2D-5949-4E81-BBAC-0A238CC5E3B0}" type="pres">
      <dgm:prSet presAssocID="{782FE862-B811-482D-9273-D98A19A0D0A7}" presName="node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C7D447E-0313-43C7-95DE-936120D02D75}" type="pres">
      <dgm:prSet presAssocID="{66124524-0DAD-4F3C-AD8F-5ECC68A7301A}" presName="sibTrans" presStyleCnt="0"/>
      <dgm:spPr/>
    </dgm:pt>
    <dgm:pt modelId="{7F0D16D4-5D13-441F-86E4-598E06F8D5D2}" type="pres">
      <dgm:prSet presAssocID="{67AEB751-C2ED-4E3C-9318-08727DDE98A7}" presName="node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59A2FB-A733-4FFB-8ED0-9CB66EFE5F93}" type="pres">
      <dgm:prSet presAssocID="{C75B4350-4EE3-4855-9AFC-265E1DFEE8F2}" presName="vSp" presStyleCnt="0"/>
      <dgm:spPr/>
    </dgm:pt>
    <dgm:pt modelId="{14F3007F-49B9-4631-9230-E424AB248F90}" type="pres">
      <dgm:prSet presAssocID="{F263ADD5-A95D-41C5-B6B2-D6214050B9F6}" presName="horFlow" presStyleCnt="0"/>
      <dgm:spPr/>
    </dgm:pt>
    <dgm:pt modelId="{D2CAFB5B-BE85-47BB-8325-A75FFE476143}" type="pres">
      <dgm:prSet presAssocID="{F263ADD5-A95D-41C5-B6B2-D6214050B9F6}" presName="bigChev" presStyleLbl="node1" presStyleIdx="1" presStyleCnt="2"/>
      <dgm:spPr/>
      <dgm:t>
        <a:bodyPr/>
        <a:lstStyle/>
        <a:p>
          <a:endParaRPr lang="pt-BR"/>
        </a:p>
      </dgm:t>
    </dgm:pt>
    <dgm:pt modelId="{4708942E-36BA-4042-8B61-EF86CDFDC770}" type="pres">
      <dgm:prSet presAssocID="{EFF75D9D-74FB-436C-8A40-FF2FB7144C50}" presName="parTrans" presStyleCnt="0"/>
      <dgm:spPr/>
    </dgm:pt>
    <dgm:pt modelId="{7908A0FB-8CF1-474F-95E1-E9BA10C2B67C}" type="pres">
      <dgm:prSet presAssocID="{0565C448-CE54-4E5F-A7CB-78319A3EDB66}" presName="node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6421748-E9A6-4BCC-B64B-B5B2B71F797B}" type="presOf" srcId="{782FE862-B811-482D-9273-D98A19A0D0A7}" destId="{B4CFFB2D-5949-4E81-BBAC-0A238CC5E3B0}" srcOrd="0" destOrd="0" presId="urn:microsoft.com/office/officeart/2005/8/layout/lProcess3"/>
    <dgm:cxn modelId="{CD38194B-DA5D-433D-9832-486D0BEDD945}" srcId="{054100A7-AC00-4A4B-A0FE-E9F20FC8D9D3}" destId="{F263ADD5-A95D-41C5-B6B2-D6214050B9F6}" srcOrd="1" destOrd="0" parTransId="{96EAB688-1BFE-4F8C-8977-5B5E63042A19}" sibTransId="{A4DF93DD-DC03-4A5B-B529-11EE298CD01A}"/>
    <dgm:cxn modelId="{6BB5A2AD-6CD5-43E6-A112-0E17D0F39D06}" type="presOf" srcId="{67AEB751-C2ED-4E3C-9318-08727DDE98A7}" destId="{7F0D16D4-5D13-441F-86E4-598E06F8D5D2}" srcOrd="0" destOrd="0" presId="urn:microsoft.com/office/officeart/2005/8/layout/lProcess3"/>
    <dgm:cxn modelId="{EE4452D9-CD68-44D2-BCF7-28E74E926076}" type="presOf" srcId="{054100A7-AC00-4A4B-A0FE-E9F20FC8D9D3}" destId="{C88CF709-75C1-4308-9380-7AF7B80B85AC}" srcOrd="0" destOrd="0" presId="urn:microsoft.com/office/officeart/2005/8/layout/lProcess3"/>
    <dgm:cxn modelId="{36412DAC-7F09-4381-9ABB-055A5CF9356C}" type="presOf" srcId="{C75B4350-4EE3-4855-9AFC-265E1DFEE8F2}" destId="{72B4893E-E7CE-4B2A-99F1-3FE2D9A65684}" srcOrd="0" destOrd="0" presId="urn:microsoft.com/office/officeart/2005/8/layout/lProcess3"/>
    <dgm:cxn modelId="{635B754A-E25E-4FF4-A1E4-C65EF7996BB3}" srcId="{C75B4350-4EE3-4855-9AFC-265E1DFEE8F2}" destId="{67AEB751-C2ED-4E3C-9318-08727DDE98A7}" srcOrd="1" destOrd="0" parTransId="{BAB6557B-45EC-4165-8D8A-60BD141F62B7}" sibTransId="{30535129-60A5-41AC-A6D4-5A25E0247FB5}"/>
    <dgm:cxn modelId="{B2F74F3B-1DB9-4668-B355-014A8F623A40}" srcId="{F263ADD5-A95D-41C5-B6B2-D6214050B9F6}" destId="{0565C448-CE54-4E5F-A7CB-78319A3EDB66}" srcOrd="0" destOrd="0" parTransId="{EFF75D9D-74FB-436C-8A40-FF2FB7144C50}" sibTransId="{63BB6FA5-6B44-4DDF-8FAB-CD26D3EB22E1}"/>
    <dgm:cxn modelId="{354215C9-05AB-4D85-8B20-3C4093B904EF}" srcId="{C75B4350-4EE3-4855-9AFC-265E1DFEE8F2}" destId="{782FE862-B811-482D-9273-D98A19A0D0A7}" srcOrd="0" destOrd="0" parTransId="{098B7D43-04A0-4402-AEA2-24CD977369D0}" sibTransId="{66124524-0DAD-4F3C-AD8F-5ECC68A7301A}"/>
    <dgm:cxn modelId="{E373071A-BD23-456B-A3AD-CF89C81B575F}" type="presOf" srcId="{0565C448-CE54-4E5F-A7CB-78319A3EDB66}" destId="{7908A0FB-8CF1-474F-95E1-E9BA10C2B67C}" srcOrd="0" destOrd="0" presId="urn:microsoft.com/office/officeart/2005/8/layout/lProcess3"/>
    <dgm:cxn modelId="{C15614CE-40CC-4544-8641-2717C17C7031}" type="presOf" srcId="{F263ADD5-A95D-41C5-B6B2-D6214050B9F6}" destId="{D2CAFB5B-BE85-47BB-8325-A75FFE476143}" srcOrd="0" destOrd="0" presId="urn:microsoft.com/office/officeart/2005/8/layout/lProcess3"/>
    <dgm:cxn modelId="{5DF88450-151D-4B11-A687-01E6193AFB8B}" srcId="{054100A7-AC00-4A4B-A0FE-E9F20FC8D9D3}" destId="{C75B4350-4EE3-4855-9AFC-265E1DFEE8F2}" srcOrd="0" destOrd="0" parTransId="{93712ED8-4C56-4D2A-83D3-DF5D4AF9D772}" sibTransId="{4D14E78A-AEFC-46C6-BFDA-70DC658995E8}"/>
    <dgm:cxn modelId="{A308E35C-6AD0-4C73-BD27-E08A27088032}" type="presParOf" srcId="{C88CF709-75C1-4308-9380-7AF7B80B85AC}" destId="{6B223082-72D1-4718-A65B-7B47D71CEA4A}" srcOrd="0" destOrd="0" presId="urn:microsoft.com/office/officeart/2005/8/layout/lProcess3"/>
    <dgm:cxn modelId="{2CBAE12F-B948-4E1E-84EB-6CA7642DD4B3}" type="presParOf" srcId="{6B223082-72D1-4718-A65B-7B47D71CEA4A}" destId="{72B4893E-E7CE-4B2A-99F1-3FE2D9A65684}" srcOrd="0" destOrd="0" presId="urn:microsoft.com/office/officeart/2005/8/layout/lProcess3"/>
    <dgm:cxn modelId="{D9016487-FD20-46F7-89B0-6308FB793BDF}" type="presParOf" srcId="{6B223082-72D1-4718-A65B-7B47D71CEA4A}" destId="{A095C651-3757-48A5-92B6-560A2DF4254D}" srcOrd="1" destOrd="0" presId="urn:microsoft.com/office/officeart/2005/8/layout/lProcess3"/>
    <dgm:cxn modelId="{36FF4549-12C4-4491-B823-A7328FCE6D01}" type="presParOf" srcId="{6B223082-72D1-4718-A65B-7B47D71CEA4A}" destId="{B4CFFB2D-5949-4E81-BBAC-0A238CC5E3B0}" srcOrd="2" destOrd="0" presId="urn:microsoft.com/office/officeart/2005/8/layout/lProcess3"/>
    <dgm:cxn modelId="{C32D7872-9A1A-4B54-A122-86BCFA4B6ADF}" type="presParOf" srcId="{6B223082-72D1-4718-A65B-7B47D71CEA4A}" destId="{6C7D447E-0313-43C7-95DE-936120D02D75}" srcOrd="3" destOrd="0" presId="urn:microsoft.com/office/officeart/2005/8/layout/lProcess3"/>
    <dgm:cxn modelId="{F7B9943D-3CE4-4E2C-9828-0816803E2017}" type="presParOf" srcId="{6B223082-72D1-4718-A65B-7B47D71CEA4A}" destId="{7F0D16D4-5D13-441F-86E4-598E06F8D5D2}" srcOrd="4" destOrd="0" presId="urn:microsoft.com/office/officeart/2005/8/layout/lProcess3"/>
    <dgm:cxn modelId="{1C3CBB3A-BD5A-44EC-90A5-26BC4627DDB4}" type="presParOf" srcId="{C88CF709-75C1-4308-9380-7AF7B80B85AC}" destId="{0E59A2FB-A733-4FFB-8ED0-9CB66EFE5F93}" srcOrd="1" destOrd="0" presId="urn:microsoft.com/office/officeart/2005/8/layout/lProcess3"/>
    <dgm:cxn modelId="{E98D9866-31BA-4715-972D-AF8971D549AF}" type="presParOf" srcId="{C88CF709-75C1-4308-9380-7AF7B80B85AC}" destId="{14F3007F-49B9-4631-9230-E424AB248F90}" srcOrd="2" destOrd="0" presId="urn:microsoft.com/office/officeart/2005/8/layout/lProcess3"/>
    <dgm:cxn modelId="{495030DB-49AD-4C15-BB7D-B5742C9EE4EE}" type="presParOf" srcId="{14F3007F-49B9-4631-9230-E424AB248F90}" destId="{D2CAFB5B-BE85-47BB-8325-A75FFE476143}" srcOrd="0" destOrd="0" presId="urn:microsoft.com/office/officeart/2005/8/layout/lProcess3"/>
    <dgm:cxn modelId="{A813B3C3-8BC7-469D-A360-E98D684A275A}" type="presParOf" srcId="{14F3007F-49B9-4631-9230-E424AB248F90}" destId="{4708942E-36BA-4042-8B61-EF86CDFDC770}" srcOrd="1" destOrd="0" presId="urn:microsoft.com/office/officeart/2005/8/layout/lProcess3"/>
    <dgm:cxn modelId="{F8B1A8B5-87DB-4CB4-8DB2-99FAB9624CEC}" type="presParOf" srcId="{14F3007F-49B9-4631-9230-E424AB248F90}" destId="{7908A0FB-8CF1-474F-95E1-E9BA10C2B67C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xmlns="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502B137B-EBD1-4B4C-8841-B9B0154901A1}">
      <dsp:nvSpPr>
        <dsp:cNvPr id="0" name=""/>
        <dsp:cNvSpPr/>
      </dsp:nvSpPr>
      <dsp:spPr>
        <a:xfrm rot="16200000">
          <a:off x="-1063873" y="1064617"/>
          <a:ext cx="4064000" cy="1934765"/>
        </a:xfrm>
        <a:prstGeom prst="flowChartManualOperati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83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Shared Memory</a:t>
          </a:r>
          <a:endParaRPr lang="pt-B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Rápida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Local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DAC</a:t>
          </a:r>
          <a:endParaRPr lang="pt-BR" sz="1500" kern="1200" dirty="0"/>
        </a:p>
      </dsp:txBody>
      <dsp:txXfrm rot="16200000">
        <a:off x="-1063873" y="1064617"/>
        <a:ext cx="4064000" cy="1934765"/>
      </dsp:txXfrm>
    </dsp:sp>
    <dsp:sp modelId="{8445CCE5-4018-40E4-96DD-B051F6DC5408}">
      <dsp:nvSpPr>
        <dsp:cNvPr id="0" name=""/>
        <dsp:cNvSpPr/>
      </dsp:nvSpPr>
      <dsp:spPr>
        <a:xfrm rot="16200000">
          <a:off x="1016000" y="1064617"/>
          <a:ext cx="4064000" cy="1934765"/>
        </a:xfrm>
        <a:prstGeom prst="flowChartManualOperati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2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83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Named Pipes</a:t>
          </a:r>
          <a:endParaRPr lang="pt-B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LAN’s</a:t>
          </a:r>
          <a:endParaRPr lang="pt-BR" sz="1500" kern="1200" dirty="0"/>
        </a:p>
      </dsp:txBody>
      <dsp:txXfrm rot="16200000">
        <a:off x="1016000" y="1064617"/>
        <a:ext cx="4064000" cy="1934765"/>
      </dsp:txXfrm>
    </dsp:sp>
    <dsp:sp modelId="{795277AF-7ECD-4BEF-98C7-E7D9232AF3CB}">
      <dsp:nvSpPr>
        <dsp:cNvPr id="0" name=""/>
        <dsp:cNvSpPr/>
      </dsp:nvSpPr>
      <dsp:spPr>
        <a:xfrm rot="16200000">
          <a:off x="3095873" y="1064617"/>
          <a:ext cx="4064000" cy="1934765"/>
        </a:xfrm>
        <a:prstGeom prst="flowChartManualOperation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hade val="51000"/>
                <a:satMod val="130000"/>
              </a:schemeClr>
            </a:gs>
            <a:gs pos="80000">
              <a:schemeClr val="accent1">
                <a:alpha val="90000"/>
                <a:hueOff val="0"/>
                <a:satOff val="0"/>
                <a:lumOff val="0"/>
                <a:alphaOff val="-40000"/>
                <a:shade val="93000"/>
                <a:satMod val="13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0650" tIns="0" rIns="121483" bIns="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900" kern="1200" dirty="0" smtClean="0"/>
            <a:t>Sockets</a:t>
          </a:r>
          <a:endParaRPr lang="pt-BR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LAN’s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WAN’s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Interoperabilidade</a:t>
          </a:r>
          <a:endParaRPr lang="pt-BR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BR" sz="1500" kern="1200" dirty="0" smtClean="0"/>
            <a:t>Segurança</a:t>
          </a:r>
          <a:endParaRPr lang="pt-BR" sz="1500" kern="1200" dirty="0"/>
        </a:p>
      </dsp:txBody>
      <dsp:txXfrm rot="16200000">
        <a:off x="3095873" y="1064617"/>
        <a:ext cx="4064000" cy="1934765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13" Type="http://schemas.openxmlformats.org/officeDocument/2006/relationships/diagramColors" Target="../diagrams/colors3.xml"/><Relationship Id="rId3" Type="http://schemas.openxmlformats.org/officeDocument/2006/relationships/image" Target="../media/image23.png"/><Relationship Id="rId7" Type="http://schemas.openxmlformats.org/officeDocument/2006/relationships/diagramQuickStyle" Target="../diagrams/quickStyle2.xml"/><Relationship Id="rId12" Type="http://schemas.openxmlformats.org/officeDocument/2006/relationships/diagramQuickStyle" Target="../diagrams/quickStyle3.xml"/><Relationship Id="rId2" Type="http://schemas.openxmlformats.org/officeDocument/2006/relationships/image" Target="../media/image7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2.xml"/><Relationship Id="rId11" Type="http://schemas.openxmlformats.org/officeDocument/2006/relationships/diagramLayout" Target="../diagrams/layout3.xml"/><Relationship Id="rId5" Type="http://schemas.openxmlformats.org/officeDocument/2006/relationships/diagramData" Target="../diagrams/data2.xml"/><Relationship Id="rId15" Type="http://schemas.openxmlformats.org/officeDocument/2006/relationships/image" Target="../media/image30.png"/><Relationship Id="rId10" Type="http://schemas.openxmlformats.org/officeDocument/2006/relationships/diagramData" Target="../diagrams/data3.xml"/><Relationship Id="rId4" Type="http://schemas.openxmlformats.org/officeDocument/2006/relationships/image" Target="../media/image29.png"/><Relationship Id="rId9" Type="http://schemas.microsoft.com/office/2007/relationships/diagramDrawing" Target="../diagrams/drawing2.xml"/><Relationship Id="rId14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sdn.microsoft.com/en-us/library/ms143506(v=sql.130).aspx" TargetMode="External"/><Relationship Id="rId13" Type="http://schemas.openxmlformats.org/officeDocument/2006/relationships/hyperlink" Target="https://sqlconsultant.wordpress.com/2011/07/09/sql-server-operating-system/" TargetMode="External"/><Relationship Id="rId18" Type="http://schemas.openxmlformats.org/officeDocument/2006/relationships/hyperlink" Target="https://technet.microsoft.com/en-us/library/ms187892(v=sql.105).aspx" TargetMode="External"/><Relationship Id="rId26" Type="http://schemas.openxmlformats.org/officeDocument/2006/relationships/hyperlink" Target="https://support.microsoft.com/en-us/kb/2154845" TargetMode="External"/><Relationship Id="rId3" Type="http://schemas.openxmlformats.org/officeDocument/2006/relationships/hyperlink" Target="https://pt.wikipedia.org/wiki/Sistema_de_gerenciamento_de_banco_de_dados" TargetMode="External"/><Relationship Id="rId21" Type="http://schemas.openxmlformats.org/officeDocument/2006/relationships/hyperlink" Target="https://msdn.microsoft.com/en-us/library/dn133186.aspx" TargetMode="External"/><Relationship Id="rId7" Type="http://schemas.openxmlformats.org/officeDocument/2006/relationships/hyperlink" Target="https://technet.microsoft.com/en-us/library/ms166352(v=sql.90).aspx" TargetMode="External"/><Relationship Id="rId12" Type="http://schemas.openxmlformats.org/officeDocument/2006/relationships/hyperlink" Target="http://mscerts.programming4.us/sql_server/sql%20server%202012%20%20%20sql%20server%20architecture%20-%20sql%20server%E2%80%99s%20execution%20model%20and%20the%20sqlos.aspx" TargetMode="External"/><Relationship Id="rId17" Type="http://schemas.openxmlformats.org/officeDocument/2006/relationships/hyperlink" Target="http://www.sqlservercentral.com/blogs/livingforsqlserver/2012/12/03/sqlos-basics-query-and-cpu/" TargetMode="External"/><Relationship Id="rId25" Type="http://schemas.openxmlformats.org/officeDocument/2006/relationships/hyperlink" Target="https://msdn.microsoft.com/en-us/library/ee410782(v=SQL.100).aspx" TargetMode="External"/><Relationship Id="rId2" Type="http://schemas.openxmlformats.org/officeDocument/2006/relationships/image" Target="../media/image7.png"/><Relationship Id="rId16" Type="http://schemas.openxmlformats.org/officeDocument/2006/relationships/hyperlink" Target="https://www.simple-talk.com/sql/learn-sql-server/understanding-and-using-parallelism-in-sql-server/" TargetMode="External"/><Relationship Id="rId20" Type="http://schemas.openxmlformats.org/officeDocument/2006/relationships/hyperlink" Target="https://msdn.microsoft.com/en-us/library/dn720242.aspx" TargetMode="External"/><Relationship Id="rId29" Type="http://schemas.openxmlformats.org/officeDocument/2006/relationships/hyperlink" Target="https://www.brentozar.com/archive/2008/09/finding-your-san-bottlenecks-with-sql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earchsqlserver.techtarget.com/definition/SQL-Server" TargetMode="External"/><Relationship Id="rId11" Type="http://schemas.openxmlformats.org/officeDocument/2006/relationships/hyperlink" Target="https://blogs.msdn.microsoft.com/slavao/2005/07/20/platform-layer-for-sql-server/" TargetMode="External"/><Relationship Id="rId24" Type="http://schemas.openxmlformats.org/officeDocument/2006/relationships/hyperlink" Target="https://www.emc.com/collateral/white-papers/h12341-sqlserver-bp-wp.pdf" TargetMode="External"/><Relationship Id="rId5" Type="http://schemas.openxmlformats.org/officeDocument/2006/relationships/hyperlink" Target="https://pt.wikipedia.org/wiki/Microsoft_SQL_Server" TargetMode="External"/><Relationship Id="rId15" Type="http://schemas.openxmlformats.org/officeDocument/2006/relationships/hyperlink" Target="http://www.sqlpanda.com/2013/07/threadpool-and-sql-server-threads.html" TargetMode="External"/><Relationship Id="rId23" Type="http://schemas.openxmlformats.org/officeDocument/2006/relationships/hyperlink" Target="https://msdn.microsoft.com/en-us/library/ms178067.aspx" TargetMode="External"/><Relationship Id="rId28" Type="http://schemas.openxmlformats.org/officeDocument/2006/relationships/hyperlink" Target="https://www.brentozar.com/archive/2009/02/when-should-you-put-data-and-logs-on-the-same-drive/" TargetMode="External"/><Relationship Id="rId10" Type="http://schemas.openxmlformats.org/officeDocument/2006/relationships/hyperlink" Target="http://www.rdc.co.za/blog/pdf/BLOG-0010_Introduction_to_Microsoft_SQL_Server_SQLOS_2012.pdf" TargetMode="External"/><Relationship Id="rId19" Type="http://schemas.openxmlformats.org/officeDocument/2006/relationships/hyperlink" Target="http://download.microsoft.com/download/5/f/8/5f8d223f-e08b-41cc-8ce5-95b79908a872/sql_server_2014_in-memory_oltp_tdm_white_paper.pdf" TargetMode="External"/><Relationship Id="rId31" Type="http://schemas.openxmlformats.org/officeDocument/2006/relationships/hyperlink" Target="https://msdn.microsoft.com/en-us/library/ms190730.aspx" TargetMode="External"/><Relationship Id="rId4" Type="http://schemas.openxmlformats.org/officeDocument/2006/relationships/hyperlink" Target="https://pt.wikipedia.org/wiki/ACID" TargetMode="External"/><Relationship Id="rId9" Type="http://schemas.openxmlformats.org/officeDocument/2006/relationships/hyperlink" Target="https://blogs.msdn.microsoft.com/sqlmeditation/2012/12/13/tasks-workers-threads-scheduler-sessions-connections-requests-what-does-it-all-mean/" TargetMode="External"/><Relationship Id="rId14" Type="http://schemas.openxmlformats.org/officeDocument/2006/relationships/hyperlink" Target="http://sqlmagu.blogspot.com.br/2013/05/arquitetura-sql-server-parte-2-o-sqlos.html" TargetMode="External"/><Relationship Id="rId22" Type="http://schemas.openxmlformats.org/officeDocument/2006/relationships/hyperlink" Target="https://msdn.microsoft.com/en-us/library/dn530757.aspx" TargetMode="External"/><Relationship Id="rId27" Type="http://schemas.openxmlformats.org/officeDocument/2006/relationships/hyperlink" Target="http://cc.davelozinski.com/sql/increase-sql-server-tempdb-performance" TargetMode="External"/><Relationship Id="rId30" Type="http://schemas.openxmlformats.org/officeDocument/2006/relationships/hyperlink" Target="https://technet.microsoft.com/pt-br/library/cc966534.aspx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cap="all" dirty="0" smtClean="0"/>
              <a:t>Bancos de dados ACID e sistemas operacionais</a:t>
            </a:r>
            <a:endParaRPr lang="pt-BR" cap="all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pt-BR" dirty="0" smtClean="0"/>
              <a:t>Estudo de caso do comportamento do SQL Server com relação ao sistema operacional e benefícios dessa sinergia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107504" y="5589240"/>
            <a:ext cx="348685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 smtClean="0"/>
              <a:t>UFABC</a:t>
            </a:r>
            <a:br>
              <a:rPr lang="pt-BR" sz="1100" dirty="0" smtClean="0"/>
            </a:br>
            <a:r>
              <a:rPr lang="pt-BR" sz="1100" dirty="0" smtClean="0"/>
              <a:t>Curso de sistemas operacionais / 2 Quadrimestre de 2016</a:t>
            </a:r>
            <a:br>
              <a:rPr lang="pt-BR" sz="1100" dirty="0" smtClean="0"/>
            </a:br>
            <a:r>
              <a:rPr lang="pt-BR" sz="1100" dirty="0" smtClean="0"/>
              <a:t>Professor Fernando Teubl Ferreira</a:t>
            </a:r>
          </a:p>
          <a:p>
            <a:endParaRPr lang="pt-BR" sz="1100" dirty="0" smtClean="0"/>
          </a:p>
          <a:p>
            <a:r>
              <a:rPr lang="pt-BR" sz="1100" dirty="0" smtClean="0"/>
              <a:t>Lênin Cristi Fernandes</a:t>
            </a:r>
            <a:br>
              <a:rPr lang="pt-BR" sz="1100" dirty="0" smtClean="0"/>
            </a:br>
            <a:r>
              <a:rPr lang="pt-BR" sz="1100" dirty="0" smtClean="0"/>
              <a:t>RA: 21030114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SQLOS</a:t>
            </a:r>
            <a:endParaRPr lang="pt-BR" dirty="0"/>
          </a:p>
        </p:txBody>
      </p:sp>
      <p:pic>
        <p:nvPicPr>
          <p:cNvPr id="7170" name="Picture 2" descr="C:\Users\lenin\Documents\Projects\ufabc-so-acid\_docs\demo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79912" y="1844824"/>
            <a:ext cx="1584176" cy="270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3233171" y="4365104"/>
            <a:ext cx="5443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DEMO </a:t>
            </a:r>
            <a:r>
              <a:rPr lang="pt-BR" sz="4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(GORGON)</a:t>
            </a:r>
          </a:p>
        </p:txBody>
      </p:sp>
      <p:pic>
        <p:nvPicPr>
          <p:cNvPr id="16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In-Memory OLTP</a:t>
            </a:r>
            <a:endParaRPr lang="pt-BR" dirty="0"/>
          </a:p>
        </p:txBody>
      </p:sp>
      <p:pic>
        <p:nvPicPr>
          <p:cNvPr id="7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  <p:pic>
        <p:nvPicPr>
          <p:cNvPr id="8194" name="Picture 2" descr="C:\Users\lenin\Documents\Projects\ufabc-so-acid\_docs\3106_19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410623" y="1988840"/>
            <a:ext cx="4553865" cy="295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251520" y="1682805"/>
            <a:ext cx="38884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O recurso disco é crítico para um SGDB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Comum sistemas carregarem conjuntos em memória para leitura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O acesso a disco é sempre mais lento</a:t>
            </a:r>
          </a:p>
        </p:txBody>
      </p:sp>
      <p:sp>
        <p:nvSpPr>
          <p:cNvPr id="10" name="Retângulo 9"/>
          <p:cNvSpPr/>
          <p:nvPr/>
        </p:nvSpPr>
        <p:spPr>
          <a:xfrm rot="386803">
            <a:off x="1735143" y="3348378"/>
            <a:ext cx="2448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</a:rPr>
              <a:t>Mas como manter o ACID em OLTP?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51520" y="4492277"/>
            <a:ext cx="40324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Tabelas em memória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Engine otimizado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Log só no commit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Sem WAL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Dirty data não é escrita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Agrupamento em blocos de 24kb</a:t>
            </a:r>
            <a:endParaRPr lang="pt-BR" sz="1400" dirty="0"/>
          </a:p>
        </p:txBody>
      </p:sp>
      <p:pic>
        <p:nvPicPr>
          <p:cNvPr id="8195" name="Picture 3" descr="C:\Users\lenin\Documents\Projects\ufabc-so-acid\_docs\img-1384932-1-tumblr_lvcbtcz4i91qeuz19o1_500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21081180">
            <a:off x="588416" y="3309168"/>
            <a:ext cx="1336376" cy="751044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827584" y="2708920"/>
            <a:ext cx="2800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SQL 2014 in-Memory OLTP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In-Memory OLTP</a:t>
            </a:r>
            <a:endParaRPr lang="pt-BR" dirty="0"/>
          </a:p>
        </p:txBody>
      </p:sp>
      <p:pic>
        <p:nvPicPr>
          <p:cNvPr id="7170" name="Picture 2" descr="C:\Users\lenin\Documents\Projects\ufabc-so-acid\_docs\demo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79912" y="1844824"/>
            <a:ext cx="1584176" cy="2700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aixaDeTexto 14"/>
          <p:cNvSpPr txBox="1"/>
          <p:nvPr/>
        </p:nvSpPr>
        <p:spPr>
          <a:xfrm>
            <a:off x="3233171" y="4365104"/>
            <a:ext cx="5443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DEMO </a:t>
            </a:r>
            <a:r>
              <a:rPr lang="pt-BR" sz="4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(GORGON)</a:t>
            </a:r>
          </a:p>
        </p:txBody>
      </p:sp>
      <p:pic>
        <p:nvPicPr>
          <p:cNvPr id="16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I/O</a:t>
            </a:r>
            <a:endParaRPr lang="pt-BR" dirty="0"/>
          </a:p>
        </p:txBody>
      </p:sp>
      <p:pic>
        <p:nvPicPr>
          <p:cNvPr id="7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  <p:pic>
        <p:nvPicPr>
          <p:cNvPr id="9219" name="Picture 3" descr="C:\Users\lenin\Documents\Projects\ufabc-so-acid\_docs\raid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51520" y="4581128"/>
            <a:ext cx="5760640" cy="20128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649879" y="2636912"/>
            <a:ext cx="25539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buFont typeface="Arial" pitchFamily="34" charset="0"/>
              <a:buChar char="•"/>
            </a:pPr>
            <a:r>
              <a:rPr lang="pt-BR" dirty="0" smtClean="0"/>
              <a:t>OS/SQL Binaries</a:t>
            </a:r>
          </a:p>
          <a:p>
            <a:pPr fontAlgn="base">
              <a:buFont typeface="Arial" pitchFamily="34" charset="0"/>
              <a:buChar char="•"/>
            </a:pPr>
            <a:r>
              <a:rPr lang="pt-BR" dirty="0" smtClean="0"/>
              <a:t>System databases</a:t>
            </a:r>
          </a:p>
          <a:p>
            <a:pPr fontAlgn="base">
              <a:buFont typeface="Arial" pitchFamily="34" charset="0"/>
              <a:buChar char="•"/>
            </a:pPr>
            <a:r>
              <a:rPr lang="pt-BR" dirty="0" smtClean="0"/>
              <a:t>TempDB</a:t>
            </a:r>
          </a:p>
          <a:p>
            <a:pPr fontAlgn="base">
              <a:buFont typeface="Arial" pitchFamily="34" charset="0"/>
              <a:buChar char="•"/>
            </a:pPr>
            <a:r>
              <a:rPr lang="pt-BR" dirty="0" smtClean="0"/>
              <a:t>User databases</a:t>
            </a:r>
          </a:p>
          <a:p>
            <a:pPr fontAlgn="base">
              <a:buFont typeface="Arial" pitchFamily="34" charset="0"/>
              <a:buChar char="•"/>
            </a:pPr>
            <a:r>
              <a:rPr lang="pt-BR" dirty="0" smtClean="0"/>
              <a:t>User DB transaction logs</a:t>
            </a:r>
          </a:p>
        </p:txBody>
      </p:sp>
      <p:graphicFrame>
        <p:nvGraphicFramePr>
          <p:cNvPr id="10" name="Diagrama 9"/>
          <p:cNvGraphicFramePr/>
          <p:nvPr/>
        </p:nvGraphicFramePr>
        <p:xfrm>
          <a:off x="5076056" y="1196752"/>
          <a:ext cx="3888432" cy="1390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1" name="CaixaDeTexto 10"/>
          <p:cNvSpPr txBox="1"/>
          <p:nvPr/>
        </p:nvSpPr>
        <p:spPr>
          <a:xfrm>
            <a:off x="179512" y="1268760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Font typeface="Arial" pitchFamily="34" charset="0"/>
              <a:buChar char="•"/>
            </a:pPr>
            <a:r>
              <a:rPr lang="pt-BR" dirty="0" smtClean="0"/>
              <a:t>Arquivos de dados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Leitura e escrita </a:t>
            </a:r>
            <a:r>
              <a:rPr lang="pt-BR" b="1" dirty="0" smtClean="0"/>
              <a:t>randômica</a:t>
            </a:r>
            <a:endParaRPr lang="pt-BR" dirty="0" smtClean="0"/>
          </a:p>
          <a:p>
            <a:pPr lvl="0">
              <a:buFont typeface="Arial" pitchFamily="34" charset="0"/>
              <a:buChar char="•"/>
            </a:pPr>
            <a:r>
              <a:rPr lang="pt-BR" dirty="0" smtClean="0"/>
              <a:t>Arquivos de log</a:t>
            </a:r>
          </a:p>
          <a:p>
            <a:pPr lvl="1">
              <a:buFont typeface="Arial" pitchFamily="34" charset="0"/>
              <a:buChar char="•"/>
            </a:pPr>
            <a:r>
              <a:rPr lang="pt-BR" dirty="0" smtClean="0"/>
              <a:t>Escrita </a:t>
            </a:r>
            <a:r>
              <a:rPr lang="pt-BR" b="1" dirty="0" smtClean="0"/>
              <a:t>sequencial</a:t>
            </a:r>
            <a:endParaRPr lang="pt-BR" dirty="0" smtClean="0"/>
          </a:p>
        </p:txBody>
      </p:sp>
      <p:graphicFrame>
        <p:nvGraphicFramePr>
          <p:cNvPr id="12" name="Diagrama 11"/>
          <p:cNvGraphicFramePr/>
          <p:nvPr/>
        </p:nvGraphicFramePr>
        <p:xfrm>
          <a:off x="5076056" y="2636912"/>
          <a:ext cx="3816424" cy="1368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pic>
        <p:nvPicPr>
          <p:cNvPr id="9220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355976" y="1484784"/>
            <a:ext cx="464162" cy="309166"/>
          </a:xfrm>
          <a:prstGeom prst="rect">
            <a:avLst/>
          </a:prstGeom>
          <a:noFill/>
        </p:spPr>
      </p:pic>
      <p:pic>
        <p:nvPicPr>
          <p:cNvPr id="14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355976" y="2780928"/>
            <a:ext cx="464162" cy="309166"/>
          </a:xfrm>
          <a:prstGeom prst="rect">
            <a:avLst/>
          </a:prstGeom>
          <a:noFill/>
        </p:spPr>
      </p:pic>
      <p:pic>
        <p:nvPicPr>
          <p:cNvPr id="15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4355976" y="3501008"/>
            <a:ext cx="464162" cy="309166"/>
          </a:xfrm>
          <a:prstGeom prst="rect">
            <a:avLst/>
          </a:prstGeom>
          <a:noFill/>
        </p:spPr>
      </p:pic>
      <p:pic>
        <p:nvPicPr>
          <p:cNvPr id="16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9839" y="3826208"/>
            <a:ext cx="356054" cy="237158"/>
          </a:xfrm>
          <a:prstGeom prst="rect">
            <a:avLst/>
          </a:prstGeom>
          <a:noFill/>
        </p:spPr>
      </p:pic>
      <p:pic>
        <p:nvPicPr>
          <p:cNvPr id="17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9839" y="3538176"/>
            <a:ext cx="356054" cy="237158"/>
          </a:xfrm>
          <a:prstGeom prst="rect">
            <a:avLst/>
          </a:prstGeom>
          <a:noFill/>
        </p:spPr>
      </p:pic>
      <p:pic>
        <p:nvPicPr>
          <p:cNvPr id="18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9839" y="3250144"/>
            <a:ext cx="356054" cy="237158"/>
          </a:xfrm>
          <a:prstGeom prst="rect">
            <a:avLst/>
          </a:prstGeom>
          <a:noFill/>
        </p:spPr>
      </p:pic>
      <p:pic>
        <p:nvPicPr>
          <p:cNvPr id="19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9839" y="2962112"/>
            <a:ext cx="356054" cy="237158"/>
          </a:xfrm>
          <a:prstGeom prst="rect">
            <a:avLst/>
          </a:prstGeom>
          <a:noFill/>
        </p:spPr>
      </p:pic>
      <p:pic>
        <p:nvPicPr>
          <p:cNvPr id="20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6" cstate="screen"/>
          <a:srcRect/>
          <a:stretch>
            <a:fillRect/>
          </a:stretch>
        </p:blipFill>
        <p:spPr bwMode="auto">
          <a:xfrm>
            <a:off x="289839" y="2674080"/>
            <a:ext cx="356054" cy="237158"/>
          </a:xfrm>
          <a:prstGeom prst="rect">
            <a:avLst/>
          </a:prstGeom>
          <a:noFill/>
        </p:spPr>
      </p:pic>
      <p:pic>
        <p:nvPicPr>
          <p:cNvPr id="21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356310" y="4289106"/>
            <a:ext cx="464162" cy="309166"/>
          </a:xfrm>
          <a:prstGeom prst="rect">
            <a:avLst/>
          </a:prstGeom>
          <a:noFill/>
        </p:spPr>
      </p:pic>
      <p:pic>
        <p:nvPicPr>
          <p:cNvPr id="22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356310" y="4704010"/>
            <a:ext cx="464162" cy="309166"/>
          </a:xfrm>
          <a:prstGeom prst="rect">
            <a:avLst/>
          </a:prstGeom>
          <a:noFill/>
        </p:spPr>
      </p:pic>
      <p:pic>
        <p:nvPicPr>
          <p:cNvPr id="23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387280" y="5670392"/>
            <a:ext cx="464162" cy="309166"/>
          </a:xfrm>
          <a:prstGeom prst="rect">
            <a:avLst/>
          </a:prstGeom>
          <a:noFill/>
        </p:spPr>
      </p:pic>
      <p:pic>
        <p:nvPicPr>
          <p:cNvPr id="24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387280" y="6030432"/>
            <a:ext cx="464162" cy="309166"/>
          </a:xfrm>
          <a:prstGeom prst="rect">
            <a:avLst/>
          </a:prstGeom>
          <a:noFill/>
        </p:spPr>
      </p:pic>
      <p:pic>
        <p:nvPicPr>
          <p:cNvPr id="25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8385156" y="6397712"/>
            <a:ext cx="464162" cy="309166"/>
          </a:xfrm>
          <a:prstGeom prst="rect">
            <a:avLst/>
          </a:prstGeom>
          <a:noFill/>
        </p:spPr>
      </p:pic>
      <p:cxnSp>
        <p:nvCxnSpPr>
          <p:cNvPr id="28" name="Conector reto 27"/>
          <p:cNvCxnSpPr/>
          <p:nvPr/>
        </p:nvCxnSpPr>
        <p:spPr>
          <a:xfrm flipH="1">
            <a:off x="8068278" y="4487986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/>
          <p:cNvCxnSpPr/>
          <p:nvPr/>
        </p:nvCxnSpPr>
        <p:spPr>
          <a:xfrm flipH="1">
            <a:off x="8068278" y="4920034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to 32"/>
          <p:cNvCxnSpPr/>
          <p:nvPr/>
        </p:nvCxnSpPr>
        <p:spPr>
          <a:xfrm>
            <a:off x="8085422" y="4489130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/>
          <p:cNvCxnSpPr/>
          <p:nvPr/>
        </p:nvCxnSpPr>
        <p:spPr>
          <a:xfrm flipH="1">
            <a:off x="8102950" y="5867368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/>
          <p:cNvCxnSpPr/>
          <p:nvPr/>
        </p:nvCxnSpPr>
        <p:spPr>
          <a:xfrm flipH="1">
            <a:off x="8102950" y="6253696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/>
          <p:cNvCxnSpPr/>
          <p:nvPr/>
        </p:nvCxnSpPr>
        <p:spPr>
          <a:xfrm>
            <a:off x="8120094" y="5868512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/>
          <p:cNvCxnSpPr/>
          <p:nvPr/>
        </p:nvCxnSpPr>
        <p:spPr>
          <a:xfrm flipH="1">
            <a:off x="8099902" y="6616408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/>
          <p:cNvCxnSpPr/>
          <p:nvPr/>
        </p:nvCxnSpPr>
        <p:spPr>
          <a:xfrm>
            <a:off x="8117046" y="621293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6988158" y="4562832"/>
            <a:ext cx="464162" cy="309166"/>
          </a:xfrm>
          <a:prstGeom prst="rect">
            <a:avLst/>
          </a:prstGeom>
          <a:noFill/>
        </p:spPr>
      </p:pic>
      <p:pic>
        <p:nvPicPr>
          <p:cNvPr id="40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6988158" y="4977736"/>
            <a:ext cx="464162" cy="309166"/>
          </a:xfrm>
          <a:prstGeom prst="rect">
            <a:avLst/>
          </a:prstGeom>
          <a:noFill/>
        </p:spPr>
      </p:pic>
      <p:cxnSp>
        <p:nvCxnSpPr>
          <p:cNvPr id="41" name="Conector reto 40"/>
          <p:cNvCxnSpPr/>
          <p:nvPr/>
        </p:nvCxnSpPr>
        <p:spPr>
          <a:xfrm flipH="1">
            <a:off x="6700126" y="4761712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to 41"/>
          <p:cNvCxnSpPr/>
          <p:nvPr/>
        </p:nvCxnSpPr>
        <p:spPr>
          <a:xfrm flipH="1">
            <a:off x="6700126" y="5193760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6717270" y="4762856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6985110" y="5441234"/>
            <a:ext cx="464162" cy="309166"/>
          </a:xfrm>
          <a:prstGeom prst="rect">
            <a:avLst/>
          </a:prstGeom>
          <a:noFill/>
        </p:spPr>
      </p:pic>
      <p:pic>
        <p:nvPicPr>
          <p:cNvPr id="45" name="Picture 4" descr="C:\Users\lenin\Documents\Projects\ufabc-so-acid\_docs\disco.png"/>
          <p:cNvPicPr>
            <a:picLocks noChangeAspect="1" noChangeArrowheads="1"/>
          </p:cNvPicPr>
          <p:nvPr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6985110" y="5856138"/>
            <a:ext cx="464162" cy="309166"/>
          </a:xfrm>
          <a:prstGeom prst="rect">
            <a:avLst/>
          </a:prstGeom>
          <a:noFill/>
        </p:spPr>
      </p:pic>
      <p:cxnSp>
        <p:nvCxnSpPr>
          <p:cNvPr id="46" name="Conector reto 45"/>
          <p:cNvCxnSpPr/>
          <p:nvPr/>
        </p:nvCxnSpPr>
        <p:spPr>
          <a:xfrm flipH="1">
            <a:off x="6697078" y="5640114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to 46"/>
          <p:cNvCxnSpPr/>
          <p:nvPr/>
        </p:nvCxnSpPr>
        <p:spPr>
          <a:xfrm flipH="1">
            <a:off x="6697078" y="6072162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to 47"/>
          <p:cNvCxnSpPr/>
          <p:nvPr/>
        </p:nvCxnSpPr>
        <p:spPr>
          <a:xfrm>
            <a:off x="6714222" y="5641258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to 48"/>
          <p:cNvCxnSpPr/>
          <p:nvPr/>
        </p:nvCxnSpPr>
        <p:spPr>
          <a:xfrm flipH="1">
            <a:off x="6419710" y="5849658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reto 49"/>
          <p:cNvCxnSpPr/>
          <p:nvPr/>
        </p:nvCxnSpPr>
        <p:spPr>
          <a:xfrm>
            <a:off x="6436854" y="5418754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 reto 50"/>
          <p:cNvCxnSpPr/>
          <p:nvPr/>
        </p:nvCxnSpPr>
        <p:spPr>
          <a:xfrm flipH="1">
            <a:off x="6422758" y="4987264"/>
            <a:ext cx="288032" cy="0"/>
          </a:xfrm>
          <a:prstGeom prst="line">
            <a:avLst/>
          </a:prstGeom>
          <a:ln w="412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6439902" y="4988408"/>
            <a:ext cx="0" cy="43204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CaixaDeTexto 52"/>
          <p:cNvSpPr txBox="1"/>
          <p:nvPr/>
        </p:nvSpPr>
        <p:spPr>
          <a:xfrm>
            <a:off x="8090604" y="3933056"/>
            <a:ext cx="7024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/>
              <a:t>0 ou 1</a:t>
            </a:r>
            <a:endParaRPr lang="pt-BR" sz="1600" b="1" dirty="0"/>
          </a:p>
        </p:txBody>
      </p:sp>
      <p:sp>
        <p:nvSpPr>
          <p:cNvPr id="54" name="CaixaDeTexto 53"/>
          <p:cNvSpPr txBox="1"/>
          <p:nvPr/>
        </p:nvSpPr>
        <p:spPr>
          <a:xfrm>
            <a:off x="6353912" y="414908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/>
              <a:t>10, 1+0, 0+1</a:t>
            </a:r>
            <a:endParaRPr lang="pt-BR" sz="1600" b="1" dirty="0"/>
          </a:p>
        </p:txBody>
      </p:sp>
      <p:sp>
        <p:nvSpPr>
          <p:cNvPr id="55" name="CaixaDeTexto 54"/>
          <p:cNvSpPr txBox="1"/>
          <p:nvPr/>
        </p:nvSpPr>
        <p:spPr>
          <a:xfrm>
            <a:off x="8282671" y="5259830"/>
            <a:ext cx="3914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/>
              <a:t>5+</a:t>
            </a:r>
            <a:endParaRPr lang="pt-BR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Graphic spid="10" grpId="0">
        <p:bldAsOne/>
      </p:bldGraphic>
      <p:bldGraphic spid="12" grpId="0">
        <p:bldAsOne/>
      </p:bldGraphic>
      <p:bldP spid="53" grpId="0"/>
      <p:bldP spid="54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I/O</a:t>
            </a:r>
            <a:endParaRPr lang="pt-BR" dirty="0"/>
          </a:p>
        </p:txBody>
      </p:sp>
      <p:pic>
        <p:nvPicPr>
          <p:cNvPr id="7170" name="Picture 2" descr="C:\Users\lenin\Documents\Projects\ufabc-so-acid\_docs\demo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779912" y="1844824"/>
            <a:ext cx="1584176" cy="2700643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233171" y="4365104"/>
            <a:ext cx="544328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DEMO </a:t>
            </a:r>
            <a:r>
              <a:rPr lang="pt-BR" sz="4000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(GORGON)</a:t>
            </a:r>
          </a:p>
        </p:txBody>
      </p:sp>
      <p:pic>
        <p:nvPicPr>
          <p:cNvPr id="16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Melhores práticas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0"/>
            <a:r>
              <a:rPr lang="pt-BR" dirty="0" smtClean="0"/>
              <a:t>Utilize a política “lock pages in memory”</a:t>
            </a:r>
          </a:p>
          <a:p>
            <a:pPr lvl="0"/>
            <a:r>
              <a:rPr lang="pt-BR" dirty="0" smtClean="0"/>
              <a:t>Pré aloque espaço suficiente dentro dos arquivos de dados para prevenir que eles cresçam durante o uso de pico</a:t>
            </a:r>
          </a:p>
          <a:p>
            <a:pPr lvl="0"/>
            <a:r>
              <a:rPr lang="pt-BR" dirty="0" smtClean="0"/>
              <a:t>Desative a opção de “autoshrink” nos arquivos de dados e log</a:t>
            </a:r>
          </a:p>
          <a:p>
            <a:pPr lvl="0"/>
            <a:r>
              <a:rPr lang="pt-BR" dirty="0" smtClean="0"/>
              <a:t>Crie arquivos de dados de tamanhos semelhantes no meso banco de dados</a:t>
            </a:r>
          </a:p>
          <a:p>
            <a:pPr lvl="0"/>
            <a:r>
              <a:rPr lang="pt-BR" dirty="0" smtClean="0"/>
              <a:t>Faça manutenções periódicas nos índices e estatísticas</a:t>
            </a:r>
          </a:p>
          <a:p>
            <a:pPr lvl="0"/>
            <a:r>
              <a:rPr lang="pt-BR" dirty="0" smtClean="0"/>
              <a:t>Busquem conhecimento</a:t>
            </a:r>
            <a:endParaRPr lang="pt-BR" dirty="0"/>
          </a:p>
        </p:txBody>
      </p:sp>
      <p:pic>
        <p:nvPicPr>
          <p:cNvPr id="8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 rot="1439217">
            <a:off x="6196694" y="1415468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solidFill>
                  <a:schemeClr val="accent6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DEMO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Bibliografia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25000" lnSpcReduction="20000"/>
          </a:bodyPr>
          <a:lstStyle/>
          <a:p>
            <a:pPr lvl="0"/>
            <a:r>
              <a:rPr lang="pt-BR" dirty="0" smtClean="0"/>
              <a:t>Arquitetura básica</a:t>
            </a:r>
          </a:p>
          <a:p>
            <a:pPr lvl="1"/>
            <a:r>
              <a:rPr lang="pt-BR" u="sng" dirty="0" smtClean="0">
                <a:hlinkClick r:id="rId3"/>
              </a:rPr>
              <a:t>https://pt.wikipedia.org/wiki/Sistema_de_gerenciamento_de_banco_de_dados</a:t>
            </a:r>
            <a:r>
              <a:rPr lang="pt-BR" dirty="0" smtClean="0"/>
              <a:t> SGBD</a:t>
            </a:r>
          </a:p>
          <a:p>
            <a:pPr lvl="1"/>
            <a:r>
              <a:rPr lang="pt-BR" u="sng" dirty="0" smtClean="0">
                <a:hlinkClick r:id="rId4"/>
              </a:rPr>
              <a:t>https://pt.wikipedia.org/wiki/ACID</a:t>
            </a:r>
            <a:r>
              <a:rPr lang="pt-BR" dirty="0" smtClean="0"/>
              <a:t> * ACID</a:t>
            </a:r>
          </a:p>
          <a:p>
            <a:pPr lvl="1"/>
            <a:r>
              <a:rPr lang="pt-BR" u="sng" dirty="0" smtClean="0">
                <a:hlinkClick r:id="rId5"/>
              </a:rPr>
              <a:t>https://pt.wikipedia.org/wiki/Microsoft_SQL_Server</a:t>
            </a:r>
            <a:r>
              <a:rPr lang="pt-BR" dirty="0" smtClean="0"/>
              <a:t> * SQL Server</a:t>
            </a:r>
          </a:p>
          <a:p>
            <a:pPr lvl="1"/>
            <a:r>
              <a:rPr lang="pt-BR" u="sng" dirty="0" smtClean="0">
                <a:hlinkClick r:id="rId6"/>
              </a:rPr>
              <a:t>http://searchsqlserver.techtarget.com/definition/SQL-Server</a:t>
            </a:r>
            <a:r>
              <a:rPr lang="pt-BR" dirty="0" smtClean="0"/>
              <a:t> SQL Server</a:t>
            </a:r>
          </a:p>
          <a:p>
            <a:pPr lvl="1"/>
            <a:r>
              <a:rPr lang="pt-BR" u="sng" dirty="0" smtClean="0">
                <a:hlinkClick r:id="rId7"/>
              </a:rPr>
              <a:t>https://technet.microsoft.com/en-us/library/ms166352(v=sql.90).aspx</a:t>
            </a:r>
            <a:r>
              <a:rPr lang="pt-BR" dirty="0" smtClean="0"/>
              <a:t> SQL Server 2005 e seus serviços</a:t>
            </a:r>
          </a:p>
          <a:p>
            <a:pPr lvl="1"/>
            <a:r>
              <a:rPr lang="pt-BR" u="sng" dirty="0" smtClean="0">
                <a:hlinkClick r:id="rId8"/>
              </a:rPr>
              <a:t>https://msdn.microsoft.com/en-us/library/ms143506(v=sql.130).aspx</a:t>
            </a:r>
            <a:r>
              <a:rPr lang="pt-BR" dirty="0" smtClean="0"/>
              <a:t> Requisitos para o SQL Server 2016</a:t>
            </a:r>
          </a:p>
          <a:p>
            <a:pPr lvl="0"/>
            <a:r>
              <a:rPr lang="pt-BR" dirty="0" smtClean="0"/>
              <a:t>SQLOS &amp; CPU</a:t>
            </a:r>
          </a:p>
          <a:p>
            <a:pPr lvl="1"/>
            <a:r>
              <a:rPr lang="pt-BR" u="sng" dirty="0" smtClean="0">
                <a:hlinkClick r:id="rId9"/>
              </a:rPr>
              <a:t>https://blogs.msdn.microsoft.com/sqlmeditation/2012/12/13/tasks-workers-threads-scheduler-sessions-connections-requests-what-does-it-all-mean/</a:t>
            </a:r>
            <a:r>
              <a:rPr lang="pt-BR" dirty="0" smtClean="0"/>
              <a:t> * Introdução aos componentes</a:t>
            </a:r>
          </a:p>
          <a:p>
            <a:pPr lvl="1"/>
            <a:r>
              <a:rPr lang="pt-BR" u="sng" dirty="0" smtClean="0">
                <a:hlinkClick r:id="rId10"/>
              </a:rPr>
              <a:t>http://www.rdc.co.za/blog/pdf/BLOG-0010_Introduction_to_Microsoft_SQL_Server_SQLOS_2012.pdf</a:t>
            </a:r>
            <a:r>
              <a:rPr lang="pt-BR" dirty="0" smtClean="0"/>
              <a:t> *Introdução ao SQLOS</a:t>
            </a:r>
          </a:p>
          <a:p>
            <a:pPr lvl="1"/>
            <a:r>
              <a:rPr lang="pt-BR" u="sng" dirty="0" smtClean="0">
                <a:hlinkClick r:id="rId11"/>
              </a:rPr>
              <a:t>https://blogs.msdn.microsoft.com/slavao/2005/07/20/platform-layer-for-sql-server/</a:t>
            </a:r>
            <a:r>
              <a:rPr lang="pt-BR" dirty="0" smtClean="0"/>
              <a:t> Funcionamento da camada SQLOS - O blog está sem uso mas o conteúdo é bem rico</a:t>
            </a:r>
          </a:p>
          <a:p>
            <a:pPr lvl="1"/>
            <a:r>
              <a:rPr lang="pt-BR" u="sng" dirty="0" smtClean="0">
                <a:hlinkClick r:id="rId12"/>
              </a:rPr>
              <a:t>http://mscerts.programming4.us/sql_server/sql%20server%202012%20%20%20sql%20server%20architecture%20-%20sql%20server%E2%80%99s%20execution%20model%20and%20the%20sqlos.aspx</a:t>
            </a:r>
            <a:r>
              <a:rPr lang="pt-BR" dirty="0" smtClean="0"/>
              <a:t> Execução</a:t>
            </a:r>
          </a:p>
          <a:p>
            <a:pPr lvl="1"/>
            <a:r>
              <a:rPr lang="pt-BR" u="sng" dirty="0" smtClean="0">
                <a:hlinkClick r:id="rId13"/>
              </a:rPr>
              <a:t>https://sqlconsultant.wordpress.com/2011/07/09/sql-server-operating-system/</a:t>
            </a:r>
            <a:r>
              <a:rPr lang="pt-BR" dirty="0" smtClean="0"/>
              <a:t> *SQLOS</a:t>
            </a:r>
          </a:p>
          <a:p>
            <a:pPr lvl="1"/>
            <a:r>
              <a:rPr lang="pt-BR" u="sng" dirty="0" smtClean="0">
                <a:hlinkClick r:id="rId14"/>
              </a:rPr>
              <a:t>http://sqlmagu.blogspot.com.br/2013/05/arquitetura-sql-server-parte-2-o-sqlos.html</a:t>
            </a:r>
            <a:r>
              <a:rPr lang="pt-BR" dirty="0" smtClean="0"/>
              <a:t>  SQLOS em português</a:t>
            </a:r>
          </a:p>
          <a:p>
            <a:pPr lvl="1"/>
            <a:r>
              <a:rPr lang="pt-BR" u="sng" dirty="0" smtClean="0">
                <a:hlinkClick r:id="rId15"/>
              </a:rPr>
              <a:t>http://www.sqlpanda.com/2013/07/threadpool-and-sql-server-threads.html</a:t>
            </a:r>
            <a:r>
              <a:rPr lang="pt-BR" dirty="0" smtClean="0"/>
              <a:t> Demonstração das threads do SQL Server (usado na apresentação)</a:t>
            </a:r>
          </a:p>
          <a:p>
            <a:pPr lvl="1"/>
            <a:r>
              <a:rPr lang="pt-BR" u="sng" dirty="0" smtClean="0">
                <a:hlinkClick r:id="rId16"/>
              </a:rPr>
              <a:t>https://www.simple-talk.com/sql/learn-sql-server/understanding-and-using-parallelism-in-sql-server/</a:t>
            </a:r>
            <a:r>
              <a:rPr lang="pt-BR" dirty="0" smtClean="0"/>
              <a:t> Sobre paralelismo</a:t>
            </a:r>
          </a:p>
          <a:p>
            <a:pPr lvl="1"/>
            <a:r>
              <a:rPr lang="pt-BR" u="sng" dirty="0" smtClean="0">
                <a:hlinkClick r:id="rId17"/>
              </a:rPr>
              <a:t>http://www.sqlservercentral.com/blogs/livingforsqlserver/2012/12/03/sqlos-basics-query-and-cpu/</a:t>
            </a:r>
            <a:r>
              <a:rPr lang="pt-BR" dirty="0" smtClean="0"/>
              <a:t> Demonstração do SQLOS (usado na apresentação)</a:t>
            </a:r>
          </a:p>
          <a:p>
            <a:pPr lvl="0"/>
            <a:r>
              <a:rPr lang="pt-BR" dirty="0" smtClean="0"/>
              <a:t>Conectividade</a:t>
            </a:r>
          </a:p>
          <a:p>
            <a:pPr lvl="1"/>
            <a:r>
              <a:rPr lang="pt-BR" u="sng" dirty="0" smtClean="0">
                <a:hlinkClick r:id="rId18"/>
              </a:rPr>
              <a:t>https://technet.microsoft.com/en-us/library/ms187892(v=sql.105).aspx</a:t>
            </a:r>
            <a:r>
              <a:rPr lang="pt-BR" dirty="0" smtClean="0"/>
              <a:t> * Diferentes protocolos</a:t>
            </a:r>
          </a:p>
          <a:p>
            <a:pPr lvl="0"/>
            <a:r>
              <a:rPr lang="pt-BR" dirty="0" smtClean="0"/>
              <a:t>Memória</a:t>
            </a:r>
          </a:p>
          <a:p>
            <a:pPr lvl="1"/>
            <a:r>
              <a:rPr lang="pt-BR" u="sng" dirty="0" smtClean="0">
                <a:hlinkClick r:id="rId19"/>
              </a:rPr>
              <a:t>http://download.microsoft.com/download/5/f/8/5f8d223f-e08b-41cc-8ce5-95b79908a872/sql_server_2014_in-memory_oltp_tdm_white_paper.pdf</a:t>
            </a:r>
            <a:r>
              <a:rPr lang="pt-BR" dirty="0" smtClean="0"/>
              <a:t> * Artigo técnico abrangente sobre a tecnologia </a:t>
            </a:r>
            <a:r>
              <a:rPr lang="pt-BR" dirty="0" err="1" smtClean="0"/>
              <a:t>in-Memory</a:t>
            </a:r>
            <a:r>
              <a:rPr lang="pt-BR" dirty="0" smtClean="0"/>
              <a:t> OLTP</a:t>
            </a:r>
          </a:p>
          <a:p>
            <a:pPr lvl="1"/>
            <a:r>
              <a:rPr lang="pt-BR" u="sng" dirty="0" smtClean="0">
                <a:hlinkClick r:id="rId20"/>
              </a:rPr>
              <a:t>https://msdn.microsoft.com/en-us/library/dn720242.aspx</a:t>
            </a:r>
            <a:r>
              <a:rPr lang="pt-BR" dirty="0" smtClean="0"/>
              <a:t> Por dentro do </a:t>
            </a:r>
            <a:r>
              <a:rPr lang="pt-BR" dirty="0" err="1" smtClean="0"/>
              <a:t>in-Memory</a:t>
            </a:r>
            <a:r>
              <a:rPr lang="pt-BR" dirty="0" smtClean="0"/>
              <a:t> OLTP</a:t>
            </a:r>
          </a:p>
          <a:p>
            <a:pPr lvl="1"/>
            <a:r>
              <a:rPr lang="pt-BR" u="sng" dirty="0" smtClean="0">
                <a:hlinkClick r:id="rId21"/>
              </a:rPr>
              <a:t>https://msdn.microsoft.com/en-us/library/dn133186.aspx</a:t>
            </a:r>
            <a:r>
              <a:rPr lang="pt-BR" dirty="0" smtClean="0"/>
              <a:t> artigo rápido sobre </a:t>
            </a:r>
            <a:r>
              <a:rPr lang="pt-BR" dirty="0" err="1" smtClean="0"/>
              <a:t>in-Memory</a:t>
            </a:r>
            <a:r>
              <a:rPr lang="pt-BR" dirty="0" smtClean="0"/>
              <a:t> OLTP</a:t>
            </a:r>
          </a:p>
          <a:p>
            <a:pPr lvl="1"/>
            <a:r>
              <a:rPr lang="pt-BR" u="sng" dirty="0" smtClean="0">
                <a:hlinkClick r:id="rId22"/>
              </a:rPr>
              <a:t>https://msdn.microsoft.com/en-us/library/dn530757.aspx</a:t>
            </a:r>
            <a:r>
              <a:rPr lang="pt-BR" dirty="0" smtClean="0"/>
              <a:t> Demonstração de </a:t>
            </a:r>
            <a:r>
              <a:rPr lang="pt-BR" dirty="0" err="1" smtClean="0"/>
              <a:t>in-Memory</a:t>
            </a:r>
            <a:r>
              <a:rPr lang="pt-BR" dirty="0" smtClean="0"/>
              <a:t> OLTP (usada na apresentação)</a:t>
            </a:r>
          </a:p>
          <a:p>
            <a:pPr lvl="1"/>
            <a:r>
              <a:rPr lang="pt-BR" u="sng" dirty="0" smtClean="0">
                <a:hlinkClick r:id="rId23"/>
              </a:rPr>
              <a:t>https://msdn.microsoft.com/en-us/library/ms178067.aspx</a:t>
            </a:r>
            <a:r>
              <a:rPr lang="pt-BR" dirty="0" smtClean="0"/>
              <a:t> Configurações de servidor</a:t>
            </a:r>
          </a:p>
          <a:p>
            <a:pPr lvl="0"/>
            <a:r>
              <a:rPr lang="pt-BR" dirty="0" smtClean="0"/>
              <a:t>I/O</a:t>
            </a:r>
          </a:p>
          <a:p>
            <a:pPr lvl="1"/>
            <a:r>
              <a:rPr lang="pt-BR" u="sng" dirty="0" smtClean="0">
                <a:hlinkClick r:id="rId24"/>
              </a:rPr>
              <a:t>https://www.emc.com/collateral/white-papers/h12341-sqlserver-bp-wp.pdf</a:t>
            </a:r>
            <a:r>
              <a:rPr lang="pt-BR" dirty="0" smtClean="0"/>
              <a:t> * Artigo abrangente da EMC sobre armazenamento</a:t>
            </a:r>
          </a:p>
          <a:p>
            <a:pPr lvl="1"/>
            <a:r>
              <a:rPr lang="pt-BR" u="sng" dirty="0" smtClean="0">
                <a:hlinkClick r:id="rId25"/>
              </a:rPr>
              <a:t>https://msdn.microsoft.com/en-us/library/ee410782(v=SQL.100).aspx</a:t>
            </a:r>
            <a:r>
              <a:rPr lang="pt-BR" dirty="0" smtClean="0"/>
              <a:t> Artigo de análise sobre características de I/O no SQL Server</a:t>
            </a:r>
          </a:p>
          <a:p>
            <a:pPr lvl="1"/>
            <a:r>
              <a:rPr lang="pt-BR" u="sng" dirty="0" smtClean="0">
                <a:hlinkClick r:id="rId26"/>
              </a:rPr>
              <a:t>https://support.microsoft.com/en-us/kb/2154845</a:t>
            </a:r>
            <a:r>
              <a:rPr lang="pt-BR" dirty="0" smtClean="0"/>
              <a:t> Artigo sobre alocação de espaço no banco temporário</a:t>
            </a:r>
          </a:p>
          <a:p>
            <a:pPr lvl="1"/>
            <a:r>
              <a:rPr lang="pt-BR" u="sng" dirty="0" smtClean="0">
                <a:hlinkClick r:id="rId27"/>
              </a:rPr>
              <a:t>http://cc.davelozinski.com/sql/increase-sql-server-tempdb-performance</a:t>
            </a:r>
            <a:r>
              <a:rPr lang="pt-BR" dirty="0" smtClean="0"/>
              <a:t> Aumento de performance no banco temporário</a:t>
            </a:r>
          </a:p>
          <a:p>
            <a:pPr lvl="1"/>
            <a:r>
              <a:rPr lang="pt-BR" u="sng" dirty="0" smtClean="0">
                <a:hlinkClick r:id="rId28"/>
              </a:rPr>
              <a:t>https://www.brentozar.com/archive/2009/02/when-should-you-put-data-and-logs-on-the-same-drive/</a:t>
            </a:r>
            <a:r>
              <a:rPr lang="pt-BR" dirty="0" smtClean="0"/>
              <a:t> Artigo sobre quando compensa colocar os arquivos de dados e </a:t>
            </a:r>
            <a:r>
              <a:rPr lang="pt-BR" dirty="0" err="1" smtClean="0"/>
              <a:t>log</a:t>
            </a:r>
            <a:r>
              <a:rPr lang="pt-BR" dirty="0" smtClean="0"/>
              <a:t> no mesmo disco</a:t>
            </a:r>
          </a:p>
          <a:p>
            <a:pPr lvl="1"/>
            <a:r>
              <a:rPr lang="pt-BR" u="sng" dirty="0" smtClean="0">
                <a:hlinkClick r:id="rId29"/>
              </a:rPr>
              <a:t>https://www.brentozar.com/archive/2008/09/finding-your-san-bottlenecks-with-sqlio/</a:t>
            </a:r>
            <a:r>
              <a:rPr lang="pt-BR" dirty="0" smtClean="0"/>
              <a:t> Uso do SQLIO (usado na apresentação)</a:t>
            </a:r>
          </a:p>
          <a:p>
            <a:pPr lvl="0"/>
            <a:r>
              <a:rPr lang="pt-BR" dirty="0" smtClean="0"/>
              <a:t>Boas práticas</a:t>
            </a:r>
          </a:p>
          <a:p>
            <a:pPr lvl="1"/>
            <a:r>
              <a:rPr lang="pt-BR" u="sng" dirty="0" smtClean="0">
                <a:hlinkClick r:id="rId24"/>
              </a:rPr>
              <a:t>https://www.emc.com/collateral/white-papers/h12341-sqlserver-bp-wp.pdf</a:t>
            </a:r>
            <a:r>
              <a:rPr lang="pt-BR" dirty="0" smtClean="0"/>
              <a:t> * Artigo abrangente da EMC sobre armazenamento</a:t>
            </a:r>
          </a:p>
          <a:p>
            <a:pPr lvl="1"/>
            <a:r>
              <a:rPr lang="pt-BR" u="sng" dirty="0" smtClean="0">
                <a:hlinkClick r:id="rId30"/>
              </a:rPr>
              <a:t>https://technet.microsoft.com/pt-br/library/cc966534.aspx</a:t>
            </a:r>
            <a:r>
              <a:rPr lang="pt-BR" dirty="0" smtClean="0"/>
              <a:t> 10 boas práticas a se adotar no armazenamento de bancos de dados</a:t>
            </a:r>
          </a:p>
          <a:p>
            <a:pPr lvl="1"/>
            <a:r>
              <a:rPr lang="pt-BR" u="sng" dirty="0" smtClean="0">
                <a:hlinkClick r:id="rId31"/>
              </a:rPr>
              <a:t>https://msdn.microsoft.com/en-us/library/ms190730.aspx</a:t>
            </a:r>
            <a:r>
              <a:rPr lang="pt-BR" dirty="0" smtClean="0"/>
              <a:t> Como configurar a política de prevenir swapping de páginas de memória no Windows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enin\Documents\Projects\ufabc-so-acid\_docs\0,,19528159,00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55716" cy="6858000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2627784" y="692696"/>
            <a:ext cx="407021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ACID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3563888" y="3836655"/>
            <a:ext cx="2395207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5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SO</a:t>
            </a:r>
          </a:p>
        </p:txBody>
      </p:sp>
      <p:pic>
        <p:nvPicPr>
          <p:cNvPr id="1028" name="Picture 4" descr="C:\Users\lenin\Documents\Projects\ufabc-so-acid\_docs\v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995936" y="2708920"/>
            <a:ext cx="1514195" cy="1531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lenin\Documents\Projects\ufabc-so-acid\_docs\0,,19528159,00.png"/>
          <p:cNvPicPr>
            <a:picLocks noChangeAspect="1" noChangeArrowheads="1"/>
          </p:cNvPicPr>
          <p:nvPr/>
        </p:nvPicPr>
        <p:blipFill>
          <a:blip r:embed="rId2" cstate="screen"/>
          <a:stretch>
            <a:fillRect/>
          </a:stretch>
        </p:blipFill>
        <p:spPr bwMode="auto">
          <a:xfrm>
            <a:off x="-34562" y="0"/>
            <a:ext cx="9351816" cy="6858000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1410995" y="1052736"/>
            <a:ext cx="6617389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A	Atomicidade</a:t>
            </a:r>
          </a:p>
          <a:p>
            <a:r>
              <a:rPr lang="pt-BR" sz="8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C	Consistência</a:t>
            </a:r>
          </a:p>
          <a:p>
            <a:r>
              <a:rPr lang="pt-BR" sz="8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 I	Isolamento</a:t>
            </a:r>
          </a:p>
          <a:p>
            <a:r>
              <a:rPr lang="pt-BR" sz="8000" b="1" dirty="0" smtClean="0">
                <a:solidFill>
                  <a:srgbClr val="FFC000"/>
                </a:solidFill>
                <a:latin typeface="Calibri" pitchFamily="34" charset="0"/>
                <a:cs typeface="Calibri" pitchFamily="34" charset="0"/>
              </a:rPr>
              <a:t>D	Durabilidade</a:t>
            </a:r>
          </a:p>
        </p:txBody>
      </p:sp>
      <p:pic>
        <p:nvPicPr>
          <p:cNvPr id="5123" name="Picture 3" descr="C:\Users\lenin\Documents\Projects\ufabc-so-acid\_docs\lsd-smiley-bf4-emblem_1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 rot="1607674">
            <a:off x="8082254" y="458534"/>
            <a:ext cx="733078" cy="733078"/>
          </a:xfrm>
          <a:prstGeom prst="rect">
            <a:avLst/>
          </a:prstGeom>
          <a:noFill/>
        </p:spPr>
      </p:pic>
      <p:pic>
        <p:nvPicPr>
          <p:cNvPr id="8" name="Picture 3" descr="C:\Users\lenin\Documents\Projects\ufabc-so-acid\_docs\lsd-smiley-bf4-emblem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 rot="20316702">
            <a:off x="275149" y="3956684"/>
            <a:ext cx="646593" cy="646593"/>
          </a:xfrm>
          <a:prstGeom prst="rect">
            <a:avLst/>
          </a:prstGeom>
          <a:noFill/>
        </p:spPr>
      </p:pic>
      <p:pic>
        <p:nvPicPr>
          <p:cNvPr id="9" name="Picture 3" descr="C:\Users\lenin\Documents\Projects\ufabc-so-acid\_docs\lsd-smiley-bf4-emblem_1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 rot="12097282">
            <a:off x="8043503" y="5892390"/>
            <a:ext cx="584525" cy="5845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205367" y="2753633"/>
            <a:ext cx="287880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ACID’s</a:t>
            </a:r>
          </a:p>
        </p:txBody>
      </p:sp>
      <p:pic>
        <p:nvPicPr>
          <p:cNvPr id="2051" name="Picture 3" descr="C:\Users\lenin\Documents\Projects\ufabc-so-acid\_docs\ibmdb2log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043608" y="1412776"/>
            <a:ext cx="1674186" cy="515134"/>
          </a:xfrm>
          <a:prstGeom prst="rect">
            <a:avLst/>
          </a:prstGeom>
          <a:noFill/>
        </p:spPr>
      </p:pic>
      <p:pic>
        <p:nvPicPr>
          <p:cNvPr id="2052" name="Picture 4" descr="C:\Users\lenin\Documents\Projects\ufabc-so-acid\_docs\oracle-social-share-fb-480-2516041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092280" y="2276872"/>
            <a:ext cx="1068759" cy="1068759"/>
          </a:xfrm>
          <a:prstGeom prst="rect">
            <a:avLst/>
          </a:prstGeom>
          <a:noFill/>
        </p:spPr>
      </p:pic>
      <p:pic>
        <p:nvPicPr>
          <p:cNvPr id="2053" name="Picture 5" descr="C:\Users\lenin\Documents\Projects\ufabc-so-acid\_docs\MySQL.svg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1187624" y="3645024"/>
            <a:ext cx="1587308" cy="820936"/>
          </a:xfrm>
          <a:prstGeom prst="rect">
            <a:avLst/>
          </a:prstGeom>
          <a:noFill/>
        </p:spPr>
      </p:pic>
      <p:pic>
        <p:nvPicPr>
          <p:cNvPr id="2054" name="Picture 6" descr="C:\Users\lenin\Documents\Projects\ufabc-so-acid\_docs\salamander7_logo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6516216" y="4869160"/>
            <a:ext cx="1401688" cy="671642"/>
          </a:xfrm>
          <a:prstGeom prst="rect">
            <a:avLst/>
          </a:prstGeom>
          <a:noFill/>
        </p:spPr>
      </p:pic>
      <p:pic>
        <p:nvPicPr>
          <p:cNvPr id="2059" name="Picture 11" descr="C:\Users\lenin\Documents\Projects\ufabc-so-acid\_docs\postgresql-logo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2843808" y="5085184"/>
            <a:ext cx="2545012" cy="1168202"/>
          </a:xfrm>
          <a:prstGeom prst="rect">
            <a:avLst/>
          </a:prstGeom>
          <a:noFill/>
        </p:spPr>
      </p:pic>
      <p:pic>
        <p:nvPicPr>
          <p:cNvPr id="2060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4283968" y="476672"/>
            <a:ext cx="2088232" cy="1694797"/>
          </a:xfrm>
          <a:prstGeom prst="rect">
            <a:avLst/>
          </a:prstGeom>
          <a:noFill/>
        </p:spPr>
      </p:pic>
      <p:pic>
        <p:nvPicPr>
          <p:cNvPr id="2061" name="Picture 13" descr="C:\Users\lenin\Documents\Projects\ufabc-so-acid\_docs\0e16ef5ce071c2bfb9cff58e519fab1a.png"/>
          <p:cNvPicPr>
            <a:picLocks noChangeAspect="1" noChangeArrowheads="1"/>
          </p:cNvPicPr>
          <p:nvPr/>
        </p:nvPicPr>
        <p:blipFill>
          <a:blip r:embed="rId9" cstate="screen"/>
          <a:srcRect/>
          <a:stretch>
            <a:fillRect/>
          </a:stretch>
        </p:blipFill>
        <p:spPr bwMode="auto">
          <a:xfrm rot="171876">
            <a:off x="5964050" y="3454735"/>
            <a:ext cx="1054469" cy="9827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2497644" y="2753633"/>
            <a:ext cx="42942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0" b="1" dirty="0" smtClean="0">
                <a:solidFill>
                  <a:schemeClr val="accent4">
                    <a:lumMod val="75000"/>
                  </a:schemeClr>
                </a:solidFill>
                <a:latin typeface="Calibri" pitchFamily="34" charset="0"/>
                <a:cs typeface="Calibri" pitchFamily="34" charset="0"/>
              </a:rPr>
              <a:t>no-ACID’s</a:t>
            </a:r>
          </a:p>
        </p:txBody>
      </p:sp>
      <p:pic>
        <p:nvPicPr>
          <p:cNvPr id="3075" name="Picture 3" descr="C:\Users\lenin\Documents\Projects\ufabc-so-acid\_docs\hbase_logo_with_orca_lar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724128" y="836712"/>
            <a:ext cx="2903810" cy="741398"/>
          </a:xfrm>
          <a:prstGeom prst="rect">
            <a:avLst/>
          </a:prstGeom>
          <a:noFill/>
        </p:spPr>
      </p:pic>
      <p:pic>
        <p:nvPicPr>
          <p:cNvPr id="3076" name="Picture 4" descr="C:\Users\lenin\Documents\Projects\ufabc-so-acid\_docs\MongoDB-Logo-5c3a7405a85675366beb3a5ec4c032348c390b3f142f5e6dddf1d78e2df5cb5c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5436096" y="4797152"/>
            <a:ext cx="3182756" cy="864592"/>
          </a:xfrm>
          <a:prstGeom prst="rect">
            <a:avLst/>
          </a:prstGeom>
          <a:noFill/>
        </p:spPr>
      </p:pic>
      <p:pic>
        <p:nvPicPr>
          <p:cNvPr id="3078" name="Picture 6" descr="C:\Users\lenin\Documents\Projects\ufabc-so-acid\_docs\2000px-Cassandra_logo.svg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899592" y="908720"/>
            <a:ext cx="2160240" cy="1448442"/>
          </a:xfrm>
          <a:prstGeom prst="rect">
            <a:avLst/>
          </a:prstGeom>
          <a:noFill/>
        </p:spPr>
      </p:pic>
      <p:pic>
        <p:nvPicPr>
          <p:cNvPr id="3079" name="Picture 7" descr="C:\Users\lenin\Documents\Projects\ufabc-so-acid\_docs\logo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827584" y="4149080"/>
            <a:ext cx="1809750" cy="1562100"/>
          </a:xfrm>
          <a:prstGeom prst="rect">
            <a:avLst/>
          </a:prstGeom>
          <a:noFill/>
        </p:spPr>
      </p:pic>
      <p:pic>
        <p:nvPicPr>
          <p:cNvPr id="14" name="Picture 13" descr="C:\Users\lenin\Documents\Projects\ufabc-so-acid\_docs\0e16ef5ce071c2bfb9cff58e519fab1a.png"/>
          <p:cNvPicPr>
            <a:picLocks noChangeAspect="1" noChangeArrowheads="1"/>
          </p:cNvPicPr>
          <p:nvPr/>
        </p:nvPicPr>
        <p:blipFill>
          <a:blip r:embed="rId7" cstate="screen"/>
          <a:stretch>
            <a:fillRect/>
          </a:stretch>
        </p:blipFill>
        <p:spPr bwMode="auto">
          <a:xfrm rot="171876">
            <a:off x="5966944" y="3454735"/>
            <a:ext cx="1048680" cy="98278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pic>
        <p:nvPicPr>
          <p:cNvPr id="8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9512" y="260648"/>
            <a:ext cx="1841349" cy="1494428"/>
          </a:xfrm>
          <a:prstGeom prst="rect">
            <a:avLst/>
          </a:prstGeom>
          <a:noFill/>
        </p:spPr>
      </p:pic>
      <p:pic>
        <p:nvPicPr>
          <p:cNvPr id="4098" name="Picture 2" descr="C:\Users\lenin\Documents\Projects\ufabc-so-acid\_docs\gartner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347864" y="764704"/>
            <a:ext cx="5544616" cy="5692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ixaDeTexto 9"/>
          <p:cNvSpPr txBox="1"/>
          <p:nvPr/>
        </p:nvSpPr>
        <p:spPr>
          <a:xfrm>
            <a:off x="179512" y="2060848"/>
            <a:ext cx="3168352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1988 Sybase OS/2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2000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Pequenos workloads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SQL 2005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Tudo na caixa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Introdução do SQLOS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2008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Transparent data encryption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2012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Column store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Pagination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Contained database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2014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In-Memory OLTP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Azure data files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SQL 2016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Linux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Polybase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>
                <a:solidFill>
                  <a:srgbClr val="C00000"/>
                </a:solidFill>
              </a:rPr>
              <a:t>R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JSON</a:t>
            </a:r>
          </a:p>
          <a:p>
            <a:pPr lvl="1">
              <a:buFont typeface="Arial" pitchFamily="34" charset="0"/>
              <a:buChar char="•"/>
            </a:pPr>
            <a:r>
              <a:rPr lang="pt-BR" sz="1400" b="1" dirty="0" smtClean="0"/>
              <a:t>Row level Security</a:t>
            </a:r>
          </a:p>
        </p:txBody>
      </p:sp>
      <p:pic>
        <p:nvPicPr>
          <p:cNvPr id="4100" name="Picture 4" descr="C:\Users\lenin\Documents\Projects\ufabc-so-acid\_docs\IC102493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915816" y="2061654"/>
            <a:ext cx="2088232" cy="1871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Conectividade</a:t>
            </a:r>
            <a:endParaRPr lang="pt-BR" dirty="0"/>
          </a:p>
        </p:txBody>
      </p:sp>
      <p:graphicFrame>
        <p:nvGraphicFramePr>
          <p:cNvPr id="7" name="Diagrama 6"/>
          <p:cNvGraphicFramePr/>
          <p:nvPr/>
        </p:nvGraphicFramePr>
        <p:xfrm>
          <a:off x="1691680" y="198884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SQLOS</a:t>
            </a:r>
            <a:endParaRPr lang="pt-BR" dirty="0"/>
          </a:p>
        </p:txBody>
      </p:sp>
      <p:pic>
        <p:nvPicPr>
          <p:cNvPr id="5" name="Imagem 4" descr="C:\Users\lenin\AppData\Local\Microsoft\Windows\INetCache\Content.Word\sqlserveros.jpg"/>
          <p:cNvPicPr/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21306" y="1340768"/>
            <a:ext cx="6563062" cy="5156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cuments\Projects\ufabc-so-acid\_docs\lsd1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-36512" y="0"/>
            <a:ext cx="9305976" cy="6858000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107504" y="1330310"/>
            <a:ext cx="388843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Agendadores (Schedulers)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Um por CPU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Não substitui o agendador de sistema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Não retorna o controle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Não-Preemptivo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Trabalhadores (Workers)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Executar trabalho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Ligado a uma thread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Organizados em “pools” num agendador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Recuperam tarefas da fila e as executam até o término</a:t>
            </a:r>
          </a:p>
          <a:p>
            <a:pPr>
              <a:buFont typeface="Arial" pitchFamily="34" charset="0"/>
              <a:buChar char="•"/>
            </a:pPr>
            <a:r>
              <a:rPr lang="pt-BR" sz="1400" b="1" dirty="0" smtClean="0"/>
              <a:t>Tarefas (Tasks)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São executadas em modo não-preemptivo</a:t>
            </a:r>
          </a:p>
          <a:p>
            <a:pPr lvl="1">
              <a:buFont typeface="Arial" pitchFamily="34" charset="0"/>
              <a:buChar char="•"/>
            </a:pPr>
            <a:r>
              <a:rPr lang="pt-BR" sz="1400" dirty="0" smtClean="0"/>
              <a:t>Atribuídas a um agendador</a:t>
            </a:r>
          </a:p>
          <a:p>
            <a:pPr lvl="2">
              <a:buFont typeface="Arial" pitchFamily="34" charset="0"/>
              <a:buChar char="•"/>
            </a:pPr>
            <a:r>
              <a:rPr lang="pt-BR" sz="1400" dirty="0" smtClean="0"/>
              <a:t>NUMA</a:t>
            </a:r>
          </a:p>
          <a:p>
            <a:pPr lvl="2">
              <a:buFont typeface="Arial" pitchFamily="34" charset="0"/>
              <a:buChar char="•"/>
            </a:pPr>
            <a:r>
              <a:rPr lang="pt-BR" sz="1400" dirty="0" smtClean="0"/>
              <a:t>Afinidade</a:t>
            </a:r>
          </a:p>
          <a:p>
            <a:pPr lvl="2">
              <a:buFont typeface="Arial" pitchFamily="34" charset="0"/>
              <a:buChar char="•"/>
            </a:pPr>
            <a:r>
              <a:rPr lang="pt-BR" sz="1400" dirty="0" smtClean="0"/>
              <a:t>Carga</a:t>
            </a:r>
            <a:endParaRPr lang="pt-BR" sz="1400" dirty="0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SQLOS</a:t>
            </a:r>
            <a:endParaRPr lang="pt-BR" dirty="0"/>
          </a:p>
        </p:txBody>
      </p:sp>
      <p:pic>
        <p:nvPicPr>
          <p:cNvPr id="6146" name="Picture 2" descr="C:\Users\lenin\Documents\Projects\ufabc-so-acid\_docs\Desenho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901416" y="2420888"/>
            <a:ext cx="7135080" cy="4216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eta para a direita 9"/>
          <p:cNvSpPr/>
          <p:nvPr/>
        </p:nvSpPr>
        <p:spPr>
          <a:xfrm rot="19479337">
            <a:off x="3294611" y="3988988"/>
            <a:ext cx="515291" cy="22901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Seta para a direita 10"/>
          <p:cNvSpPr/>
          <p:nvPr/>
        </p:nvSpPr>
        <p:spPr>
          <a:xfrm rot="2464049">
            <a:off x="3287684" y="4650205"/>
            <a:ext cx="515291" cy="22901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Seta para a direita 11"/>
          <p:cNvSpPr/>
          <p:nvPr/>
        </p:nvSpPr>
        <p:spPr>
          <a:xfrm>
            <a:off x="5004048" y="3789040"/>
            <a:ext cx="515291" cy="22901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Seta para a direita 12"/>
          <p:cNvSpPr/>
          <p:nvPr/>
        </p:nvSpPr>
        <p:spPr>
          <a:xfrm rot="20423949">
            <a:off x="6740288" y="3670166"/>
            <a:ext cx="1048059" cy="22901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Seta para a direita 13"/>
          <p:cNvSpPr/>
          <p:nvPr/>
        </p:nvSpPr>
        <p:spPr>
          <a:xfrm rot="18658483" flipH="1" flipV="1">
            <a:off x="6926316" y="4361283"/>
            <a:ext cx="1048058" cy="229018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6" name="Picture 12" descr="C:\Users\lenin\Documents\Projects\ufabc-so-acid\_docs\Microsoft_SQL_Server_Logo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7883083" y="116632"/>
            <a:ext cx="1153413" cy="9361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694</Words>
  <Application>Microsoft Office PowerPoint</Application>
  <PresentationFormat>Apresentação na tela (4:3)</PresentationFormat>
  <Paragraphs>151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Tema do Office</vt:lpstr>
      <vt:lpstr>Bancos de dados ACID e sistemas operacionais</vt:lpstr>
      <vt:lpstr>Slide 2</vt:lpstr>
      <vt:lpstr>Slide 3</vt:lpstr>
      <vt:lpstr>Slide 4</vt:lpstr>
      <vt:lpstr>Slide 5</vt:lpstr>
      <vt:lpstr>Slide 6</vt:lpstr>
      <vt:lpstr>Conectividade</vt:lpstr>
      <vt:lpstr>SQLOS</vt:lpstr>
      <vt:lpstr>SQLOS</vt:lpstr>
      <vt:lpstr>SQLOS</vt:lpstr>
      <vt:lpstr>In-Memory OLTP</vt:lpstr>
      <vt:lpstr>In-Memory OLTP</vt:lpstr>
      <vt:lpstr>I/O</vt:lpstr>
      <vt:lpstr>I/O</vt:lpstr>
      <vt:lpstr>Melhores práticas</vt:lpstr>
      <vt:lpstr>Bibliografia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</dc:title>
  <cp:lastModifiedBy>Lenin Cristi</cp:lastModifiedBy>
  <cp:revision>61</cp:revision>
  <dcterms:modified xsi:type="dcterms:W3CDTF">2016-12-13T15:22:07Z</dcterms:modified>
</cp:coreProperties>
</file>